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66" r:id="rId6"/>
    <p:sldId id="267" r:id="rId7"/>
    <p:sldId id="268" r:id="rId8"/>
    <p:sldId id="269" r:id="rId9"/>
    <p:sldId id="270" r:id="rId10"/>
    <p:sldId id="263" r:id="rId11"/>
    <p:sldId id="271" r:id="rId12"/>
    <p:sldId id="272" r:id="rId13"/>
  </p:sldIdLst>
  <p:sldSz cx="9144000" cy="6858000" type="screen4x3"/>
  <p:notesSz cx="7559675" cy="106918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934" y="-14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1C8B4C-F344-463A-8D15-1D57B69A6B94}" type="doc">
      <dgm:prSet loTypeId="urn:microsoft.com/office/officeart/2005/8/layout/hProcess10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a-ES"/>
        </a:p>
      </dgm:t>
    </dgm:pt>
    <dgm:pt modelId="{BD58045F-0B95-4DEE-84D3-F32AF916FC30}">
      <dgm:prSet phldrT="[Texto]"/>
      <dgm:spPr>
        <a:solidFill>
          <a:schemeClr val="tx1"/>
        </a:solidFill>
      </dgm:spPr>
      <dgm:t>
        <a:bodyPr/>
        <a:lstStyle/>
        <a:p>
          <a:r>
            <a:rPr lang="ca-ES" dirty="0" smtClean="0"/>
            <a:t>PART TEÒRICA</a:t>
          </a:r>
          <a:endParaRPr lang="ca-ES" dirty="0"/>
        </a:p>
      </dgm:t>
    </dgm:pt>
    <dgm:pt modelId="{7C9D4EC0-0083-44D4-94A7-C97590ABB851}" type="parTrans" cxnId="{23B8DC3C-E80F-421D-9695-1D4C10DDD552}">
      <dgm:prSet/>
      <dgm:spPr/>
      <dgm:t>
        <a:bodyPr/>
        <a:lstStyle/>
        <a:p>
          <a:endParaRPr lang="ca-ES"/>
        </a:p>
      </dgm:t>
    </dgm:pt>
    <dgm:pt modelId="{203304FB-EB1E-4369-A558-46A6F82AA196}" type="sibTrans" cxnId="{23B8DC3C-E80F-421D-9695-1D4C10DDD552}">
      <dgm:prSet/>
      <dgm:spPr/>
      <dgm:t>
        <a:bodyPr/>
        <a:lstStyle/>
        <a:p>
          <a:endParaRPr lang="ca-ES"/>
        </a:p>
      </dgm:t>
    </dgm:pt>
    <dgm:pt modelId="{D4FA6410-ACFF-49FB-8BE7-72A18F43C4B0}">
      <dgm:prSet phldrT="[Texto]"/>
      <dgm:spPr>
        <a:solidFill>
          <a:schemeClr val="tx1"/>
        </a:solidFill>
      </dgm:spPr>
      <dgm:t>
        <a:bodyPr/>
        <a:lstStyle/>
        <a:p>
          <a:r>
            <a:rPr lang="ca-ES" dirty="0" smtClean="0"/>
            <a:t>Recerca bibliogràfica sobre els videojocs</a:t>
          </a:r>
          <a:endParaRPr lang="ca-ES" dirty="0"/>
        </a:p>
      </dgm:t>
    </dgm:pt>
    <dgm:pt modelId="{F5226A09-BBA2-41F0-BABE-2264AB75D717}" type="parTrans" cxnId="{8BE988D0-56F8-4A36-8A75-C1AE24465247}">
      <dgm:prSet/>
      <dgm:spPr/>
      <dgm:t>
        <a:bodyPr/>
        <a:lstStyle/>
        <a:p>
          <a:endParaRPr lang="ca-ES"/>
        </a:p>
      </dgm:t>
    </dgm:pt>
    <dgm:pt modelId="{A5B88D8F-E261-44DD-86F9-488B18D001D4}" type="sibTrans" cxnId="{8BE988D0-56F8-4A36-8A75-C1AE24465247}">
      <dgm:prSet/>
      <dgm:spPr/>
      <dgm:t>
        <a:bodyPr/>
        <a:lstStyle/>
        <a:p>
          <a:endParaRPr lang="ca-ES"/>
        </a:p>
      </dgm:t>
    </dgm:pt>
    <dgm:pt modelId="{090027D9-3B20-4A13-AED3-5D09B972D080}">
      <dgm:prSet phldrT="[Texto]"/>
      <dgm:spPr>
        <a:solidFill>
          <a:schemeClr val="tx1"/>
        </a:solidFill>
      </dgm:spPr>
      <dgm:t>
        <a:bodyPr/>
        <a:lstStyle/>
        <a:p>
          <a:r>
            <a:rPr lang="ca-ES" dirty="0" smtClean="0"/>
            <a:t>Contacte amb una professora de la UPC</a:t>
          </a:r>
          <a:endParaRPr lang="ca-ES" dirty="0"/>
        </a:p>
      </dgm:t>
    </dgm:pt>
    <dgm:pt modelId="{544381EC-C57E-467A-B4A8-11EC3A88D85E}" type="parTrans" cxnId="{66C694D4-736D-4092-9CB9-57F5B7B02D20}">
      <dgm:prSet/>
      <dgm:spPr/>
      <dgm:t>
        <a:bodyPr/>
        <a:lstStyle/>
        <a:p>
          <a:endParaRPr lang="ca-ES"/>
        </a:p>
      </dgm:t>
    </dgm:pt>
    <dgm:pt modelId="{1641BE9C-CD51-4BAD-971D-3D819A6629C6}" type="sibTrans" cxnId="{66C694D4-736D-4092-9CB9-57F5B7B02D20}">
      <dgm:prSet/>
      <dgm:spPr/>
      <dgm:t>
        <a:bodyPr/>
        <a:lstStyle/>
        <a:p>
          <a:endParaRPr lang="ca-ES"/>
        </a:p>
      </dgm:t>
    </dgm:pt>
    <dgm:pt modelId="{EA2F5704-6D46-4840-B5AE-F980E16720CA}">
      <dgm:prSet phldrT="[Texto]"/>
      <dgm:spPr>
        <a:solidFill>
          <a:schemeClr val="tx1"/>
        </a:solidFill>
      </dgm:spPr>
      <dgm:t>
        <a:bodyPr/>
        <a:lstStyle/>
        <a:p>
          <a:r>
            <a:rPr lang="ca-ES" dirty="0" smtClean="0"/>
            <a:t>PART PRÀCTICA (Aprenentatge)</a:t>
          </a:r>
          <a:endParaRPr lang="ca-ES" dirty="0"/>
        </a:p>
      </dgm:t>
    </dgm:pt>
    <dgm:pt modelId="{A45292CE-D7E3-4A04-93E8-F098EE47526C}" type="parTrans" cxnId="{2A89F11A-5BF0-4D51-B796-E6D8C2369740}">
      <dgm:prSet/>
      <dgm:spPr/>
      <dgm:t>
        <a:bodyPr/>
        <a:lstStyle/>
        <a:p>
          <a:endParaRPr lang="ca-ES"/>
        </a:p>
      </dgm:t>
    </dgm:pt>
    <dgm:pt modelId="{14ED0C9D-A716-48FC-89DA-F13D6932C2FE}" type="sibTrans" cxnId="{2A89F11A-5BF0-4D51-B796-E6D8C2369740}">
      <dgm:prSet/>
      <dgm:spPr/>
      <dgm:t>
        <a:bodyPr/>
        <a:lstStyle/>
        <a:p>
          <a:endParaRPr lang="ca-ES"/>
        </a:p>
      </dgm:t>
    </dgm:pt>
    <dgm:pt modelId="{FA61248E-45B0-4780-8368-3818A9B4CFE4}">
      <dgm:prSet phldrT="[Texto]"/>
      <dgm:spPr>
        <a:solidFill>
          <a:schemeClr val="tx1"/>
        </a:solidFill>
      </dgm:spPr>
      <dgm:t>
        <a:bodyPr/>
        <a:lstStyle/>
        <a:p>
          <a:r>
            <a:rPr lang="ca-ES" dirty="0" smtClean="0"/>
            <a:t>Realització de </a:t>
          </a:r>
          <a:r>
            <a:rPr lang="ca-ES" i="1" dirty="0" err="1" smtClean="0"/>
            <a:t>tutorials</a:t>
          </a:r>
          <a:r>
            <a:rPr lang="ca-ES" i="1" dirty="0" smtClean="0"/>
            <a:t> </a:t>
          </a:r>
          <a:r>
            <a:rPr lang="ca-ES" i="0" dirty="0" smtClean="0"/>
            <a:t>de </a:t>
          </a:r>
          <a:r>
            <a:rPr lang="ca-ES" i="0" dirty="0" err="1" smtClean="0"/>
            <a:t>Blender</a:t>
          </a:r>
          <a:r>
            <a:rPr lang="ca-ES" i="0" dirty="0" smtClean="0"/>
            <a:t> </a:t>
          </a:r>
          <a:endParaRPr lang="ca-ES" dirty="0"/>
        </a:p>
      </dgm:t>
    </dgm:pt>
    <dgm:pt modelId="{DB06F097-B000-4B72-8C71-29C68779A034}" type="parTrans" cxnId="{E63CFB0D-1623-4325-8CF0-B2154E822F5C}">
      <dgm:prSet/>
      <dgm:spPr/>
      <dgm:t>
        <a:bodyPr/>
        <a:lstStyle/>
        <a:p>
          <a:endParaRPr lang="ca-ES"/>
        </a:p>
      </dgm:t>
    </dgm:pt>
    <dgm:pt modelId="{EF06D4BC-18FC-45B5-B1D5-54363B66A394}" type="sibTrans" cxnId="{E63CFB0D-1623-4325-8CF0-B2154E822F5C}">
      <dgm:prSet/>
      <dgm:spPr/>
      <dgm:t>
        <a:bodyPr/>
        <a:lstStyle/>
        <a:p>
          <a:endParaRPr lang="ca-ES"/>
        </a:p>
      </dgm:t>
    </dgm:pt>
    <dgm:pt modelId="{9CA653BC-28BE-4F82-A0A4-785E682AF291}">
      <dgm:prSet phldrT="[Texto]"/>
      <dgm:spPr>
        <a:solidFill>
          <a:schemeClr val="tx1"/>
        </a:solidFill>
      </dgm:spPr>
      <dgm:t>
        <a:bodyPr/>
        <a:lstStyle/>
        <a:p>
          <a:r>
            <a:rPr lang="ca-ES" dirty="0" smtClean="0"/>
            <a:t>Realització de </a:t>
          </a:r>
          <a:r>
            <a:rPr lang="ca-ES" i="1" dirty="0" err="1" smtClean="0"/>
            <a:t>tutorials</a:t>
          </a:r>
          <a:r>
            <a:rPr lang="ca-ES" i="0" dirty="0" smtClean="0"/>
            <a:t> de </a:t>
          </a:r>
          <a:r>
            <a:rPr lang="ca-ES" i="0" dirty="0" err="1" smtClean="0"/>
            <a:t>Python</a:t>
          </a:r>
          <a:endParaRPr lang="ca-ES" dirty="0"/>
        </a:p>
      </dgm:t>
    </dgm:pt>
    <dgm:pt modelId="{F34406B5-D0EF-4F9A-AA7C-428D8D9EB158}" type="parTrans" cxnId="{BA00E57D-0E80-4272-B00F-3895BFA7F2FB}">
      <dgm:prSet/>
      <dgm:spPr/>
      <dgm:t>
        <a:bodyPr/>
        <a:lstStyle/>
        <a:p>
          <a:endParaRPr lang="ca-ES"/>
        </a:p>
      </dgm:t>
    </dgm:pt>
    <dgm:pt modelId="{A3AECC26-9581-427B-A469-E3BFEB964372}" type="sibTrans" cxnId="{BA00E57D-0E80-4272-B00F-3895BFA7F2FB}">
      <dgm:prSet/>
      <dgm:spPr/>
      <dgm:t>
        <a:bodyPr/>
        <a:lstStyle/>
        <a:p>
          <a:endParaRPr lang="ca-ES"/>
        </a:p>
      </dgm:t>
    </dgm:pt>
    <dgm:pt modelId="{ECCCEC6E-DC40-4A13-883F-9D6A99A43BCB}">
      <dgm:prSet phldrT="[Texto]"/>
      <dgm:spPr>
        <a:solidFill>
          <a:schemeClr val="tx1"/>
        </a:solidFill>
      </dgm:spPr>
      <dgm:t>
        <a:bodyPr/>
        <a:lstStyle/>
        <a:p>
          <a:r>
            <a:rPr lang="ca-ES" dirty="0" smtClean="0"/>
            <a:t>PART PRÀCTICA</a:t>
          </a:r>
          <a:endParaRPr lang="ca-ES" dirty="0"/>
        </a:p>
      </dgm:t>
    </dgm:pt>
    <dgm:pt modelId="{3C2D0AB3-70A7-4751-9F2A-75C16BB265FC}" type="parTrans" cxnId="{BB2B8A95-B4AF-4FDC-851D-E0658CA82D1D}">
      <dgm:prSet/>
      <dgm:spPr/>
      <dgm:t>
        <a:bodyPr/>
        <a:lstStyle/>
        <a:p>
          <a:endParaRPr lang="ca-ES"/>
        </a:p>
      </dgm:t>
    </dgm:pt>
    <dgm:pt modelId="{434A7B3F-CD3A-424C-9706-1CEE3A2A7F0A}" type="sibTrans" cxnId="{BB2B8A95-B4AF-4FDC-851D-E0658CA82D1D}">
      <dgm:prSet/>
      <dgm:spPr/>
      <dgm:t>
        <a:bodyPr/>
        <a:lstStyle/>
        <a:p>
          <a:endParaRPr lang="ca-ES"/>
        </a:p>
      </dgm:t>
    </dgm:pt>
    <dgm:pt modelId="{5805E56F-76B0-47F5-8EE5-7B54C59925C7}">
      <dgm:prSet phldrT="[Texto]"/>
      <dgm:spPr>
        <a:solidFill>
          <a:schemeClr val="tx1"/>
        </a:solidFill>
      </dgm:spPr>
      <dgm:t>
        <a:bodyPr/>
        <a:lstStyle/>
        <a:p>
          <a:r>
            <a:rPr lang="ca-ES" dirty="0" smtClean="0"/>
            <a:t>Disseny del videojoc</a:t>
          </a:r>
          <a:endParaRPr lang="ca-ES" dirty="0"/>
        </a:p>
      </dgm:t>
    </dgm:pt>
    <dgm:pt modelId="{FEE809AC-A546-47EE-BE4E-E5952F9D4E6E}" type="parTrans" cxnId="{40693257-8800-4892-8FCB-655097D9AA65}">
      <dgm:prSet/>
      <dgm:spPr/>
      <dgm:t>
        <a:bodyPr/>
        <a:lstStyle/>
        <a:p>
          <a:endParaRPr lang="ca-ES"/>
        </a:p>
      </dgm:t>
    </dgm:pt>
    <dgm:pt modelId="{ED1FFBFF-2403-4795-ABFA-398C93F25C44}" type="sibTrans" cxnId="{40693257-8800-4892-8FCB-655097D9AA65}">
      <dgm:prSet/>
      <dgm:spPr/>
      <dgm:t>
        <a:bodyPr/>
        <a:lstStyle/>
        <a:p>
          <a:endParaRPr lang="ca-ES"/>
        </a:p>
      </dgm:t>
    </dgm:pt>
    <dgm:pt modelId="{23ECDDAA-C94A-4580-9175-2B90D5CDC6AA}">
      <dgm:prSet phldrT="[Texto]"/>
      <dgm:spPr>
        <a:solidFill>
          <a:schemeClr val="tx1"/>
        </a:solidFill>
      </dgm:spPr>
      <dgm:t>
        <a:bodyPr/>
        <a:lstStyle/>
        <a:p>
          <a:r>
            <a:rPr lang="ca-ES" dirty="0" smtClean="0"/>
            <a:t>Implementació del videojoc</a:t>
          </a:r>
          <a:endParaRPr lang="ca-ES" dirty="0"/>
        </a:p>
      </dgm:t>
    </dgm:pt>
    <dgm:pt modelId="{34A6EB82-7862-4EC4-987F-58BA84082E9D}" type="parTrans" cxnId="{5826DA58-DA8F-4872-A68B-389755D71670}">
      <dgm:prSet/>
      <dgm:spPr/>
      <dgm:t>
        <a:bodyPr/>
        <a:lstStyle/>
        <a:p>
          <a:endParaRPr lang="ca-ES"/>
        </a:p>
      </dgm:t>
    </dgm:pt>
    <dgm:pt modelId="{EB8EF5EE-E884-4A11-9EBF-48CD23179536}" type="sibTrans" cxnId="{5826DA58-DA8F-4872-A68B-389755D71670}">
      <dgm:prSet/>
      <dgm:spPr/>
      <dgm:t>
        <a:bodyPr/>
        <a:lstStyle/>
        <a:p>
          <a:endParaRPr lang="ca-ES"/>
        </a:p>
      </dgm:t>
    </dgm:pt>
    <dgm:pt modelId="{EBF48F7F-2815-4B62-B46F-0B4FC7D2612B}">
      <dgm:prSet phldrT="[Texto]"/>
      <dgm:spPr>
        <a:solidFill>
          <a:schemeClr val="tx1"/>
        </a:solidFill>
      </dgm:spPr>
      <dgm:t>
        <a:bodyPr/>
        <a:lstStyle/>
        <a:p>
          <a:r>
            <a:rPr lang="ca-ES" dirty="0" smtClean="0"/>
            <a:t>Modelatge</a:t>
          </a:r>
          <a:endParaRPr lang="ca-ES" dirty="0"/>
        </a:p>
      </dgm:t>
    </dgm:pt>
    <dgm:pt modelId="{1BFA0E68-AF52-4601-BF94-057D30B704F3}" type="parTrans" cxnId="{DFDD1374-78D8-492D-BCF3-192C57788B0E}">
      <dgm:prSet/>
      <dgm:spPr/>
      <dgm:t>
        <a:bodyPr/>
        <a:lstStyle/>
        <a:p>
          <a:endParaRPr lang="ca-ES"/>
        </a:p>
      </dgm:t>
    </dgm:pt>
    <dgm:pt modelId="{FBBCAAB3-30EB-4BA3-8D78-AD589288BE2B}" type="sibTrans" cxnId="{DFDD1374-78D8-492D-BCF3-192C57788B0E}">
      <dgm:prSet/>
      <dgm:spPr/>
      <dgm:t>
        <a:bodyPr/>
        <a:lstStyle/>
        <a:p>
          <a:endParaRPr lang="ca-ES"/>
        </a:p>
      </dgm:t>
    </dgm:pt>
    <dgm:pt modelId="{D58B1E82-FBD4-4016-BE8F-5F1F70AFE7F3}">
      <dgm:prSet phldrT="[Texto]"/>
      <dgm:spPr>
        <a:solidFill>
          <a:schemeClr val="tx1"/>
        </a:solidFill>
      </dgm:spPr>
      <dgm:t>
        <a:bodyPr/>
        <a:lstStyle/>
        <a:p>
          <a:r>
            <a:rPr lang="ca-ES" i="1" dirty="0" smtClean="0"/>
            <a:t>Game </a:t>
          </a:r>
          <a:r>
            <a:rPr lang="ca-ES" i="1" dirty="0" err="1" smtClean="0"/>
            <a:t>Engine</a:t>
          </a:r>
          <a:endParaRPr lang="ca-ES" i="1" dirty="0"/>
        </a:p>
      </dgm:t>
    </dgm:pt>
    <dgm:pt modelId="{D1D99E39-F319-4504-849F-F65F90BA27A7}" type="parTrans" cxnId="{8FB07525-2DEE-4AED-B99E-EDF694B693DF}">
      <dgm:prSet/>
      <dgm:spPr/>
      <dgm:t>
        <a:bodyPr/>
        <a:lstStyle/>
        <a:p>
          <a:endParaRPr lang="ca-ES"/>
        </a:p>
      </dgm:t>
    </dgm:pt>
    <dgm:pt modelId="{32A7E8A7-F4B8-4C5E-81CF-0EA417525996}" type="sibTrans" cxnId="{8FB07525-2DEE-4AED-B99E-EDF694B693DF}">
      <dgm:prSet/>
      <dgm:spPr/>
      <dgm:t>
        <a:bodyPr/>
        <a:lstStyle/>
        <a:p>
          <a:endParaRPr lang="ca-ES"/>
        </a:p>
      </dgm:t>
    </dgm:pt>
    <dgm:pt modelId="{E97DF7E2-9945-424A-BCD0-BAF336B7E502}">
      <dgm:prSet phldrT="[Texto]"/>
      <dgm:spPr>
        <a:solidFill>
          <a:schemeClr val="tx1"/>
        </a:solidFill>
      </dgm:spPr>
      <dgm:t>
        <a:bodyPr/>
        <a:lstStyle/>
        <a:p>
          <a:r>
            <a:rPr lang="ca-ES" dirty="0" smtClean="0"/>
            <a:t>Característiques</a:t>
          </a:r>
          <a:endParaRPr lang="ca-ES" dirty="0"/>
        </a:p>
      </dgm:t>
    </dgm:pt>
    <dgm:pt modelId="{D32EC4D0-C334-4EE9-ADA2-B61F39E1F4E7}" type="parTrans" cxnId="{A6523BAA-D055-4AD5-9056-1E9C3D3242E1}">
      <dgm:prSet/>
      <dgm:spPr/>
      <dgm:t>
        <a:bodyPr/>
        <a:lstStyle/>
        <a:p>
          <a:endParaRPr lang="ca-ES"/>
        </a:p>
      </dgm:t>
    </dgm:pt>
    <dgm:pt modelId="{23E37E5F-8ED5-480B-A8BF-4172ADA1E8A5}" type="sibTrans" cxnId="{A6523BAA-D055-4AD5-9056-1E9C3D3242E1}">
      <dgm:prSet/>
      <dgm:spPr/>
      <dgm:t>
        <a:bodyPr/>
        <a:lstStyle/>
        <a:p>
          <a:endParaRPr lang="ca-ES"/>
        </a:p>
      </dgm:t>
    </dgm:pt>
    <dgm:pt modelId="{A31FAF40-100C-487D-9495-68EFAA7DF943}">
      <dgm:prSet phldrT="[Texto]"/>
      <dgm:spPr>
        <a:solidFill>
          <a:schemeClr val="tx1"/>
        </a:solidFill>
      </dgm:spPr>
      <dgm:t>
        <a:bodyPr/>
        <a:lstStyle/>
        <a:p>
          <a:r>
            <a:rPr lang="ca-ES" dirty="0" smtClean="0"/>
            <a:t>Fil narratiu</a:t>
          </a:r>
          <a:endParaRPr lang="ca-ES" dirty="0"/>
        </a:p>
      </dgm:t>
    </dgm:pt>
    <dgm:pt modelId="{0AE73F44-0C1B-48D8-8056-3441ADCD3753}" type="parTrans" cxnId="{09792C5C-FE11-48B9-B211-052359EB99EA}">
      <dgm:prSet/>
      <dgm:spPr/>
      <dgm:t>
        <a:bodyPr/>
        <a:lstStyle/>
        <a:p>
          <a:endParaRPr lang="ca-ES"/>
        </a:p>
      </dgm:t>
    </dgm:pt>
    <dgm:pt modelId="{D18D2835-A064-4D62-A6EE-AFF06ED06A80}" type="sibTrans" cxnId="{09792C5C-FE11-48B9-B211-052359EB99EA}">
      <dgm:prSet/>
      <dgm:spPr/>
      <dgm:t>
        <a:bodyPr/>
        <a:lstStyle/>
        <a:p>
          <a:endParaRPr lang="ca-ES"/>
        </a:p>
      </dgm:t>
    </dgm:pt>
    <dgm:pt modelId="{B86D8816-63E5-4F8A-84C1-774411B5F9FB}">
      <dgm:prSet phldrT="[Texto]"/>
      <dgm:spPr>
        <a:solidFill>
          <a:schemeClr val="tx1"/>
        </a:solidFill>
      </dgm:spPr>
      <dgm:t>
        <a:bodyPr/>
        <a:lstStyle/>
        <a:p>
          <a:r>
            <a:rPr lang="ca-ES" dirty="0" smtClean="0"/>
            <a:t>Assolir els objectius del disseny</a:t>
          </a:r>
          <a:endParaRPr lang="ca-ES" dirty="0"/>
        </a:p>
      </dgm:t>
    </dgm:pt>
    <dgm:pt modelId="{A9B34B46-548E-47AE-BA91-13BC2312E5EC}" type="parTrans" cxnId="{BADF16A8-0E63-400D-9D3F-9B9140302EDD}">
      <dgm:prSet/>
      <dgm:spPr/>
      <dgm:t>
        <a:bodyPr/>
        <a:lstStyle/>
        <a:p>
          <a:endParaRPr lang="ca-ES"/>
        </a:p>
      </dgm:t>
    </dgm:pt>
    <dgm:pt modelId="{7D676AE7-E27E-4087-ACAE-911D089BA79A}" type="sibTrans" cxnId="{BADF16A8-0E63-400D-9D3F-9B9140302EDD}">
      <dgm:prSet/>
      <dgm:spPr/>
      <dgm:t>
        <a:bodyPr/>
        <a:lstStyle/>
        <a:p>
          <a:endParaRPr lang="ca-ES"/>
        </a:p>
      </dgm:t>
    </dgm:pt>
    <dgm:pt modelId="{D151E7FC-9DE9-48C5-933B-85356BC7F438}" type="pres">
      <dgm:prSet presAssocID="{0B1C8B4C-F344-463A-8D15-1D57B69A6B9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5552D0F7-BD86-4F5C-AA45-E6D262380593}" type="pres">
      <dgm:prSet presAssocID="{BD58045F-0B95-4DEE-84D3-F32AF916FC30}" presName="composite" presStyleCnt="0"/>
      <dgm:spPr/>
    </dgm:pt>
    <dgm:pt modelId="{658DAFF8-AF06-4037-97A3-4E3F90950B11}" type="pres">
      <dgm:prSet presAssocID="{BD58045F-0B95-4DEE-84D3-F32AF916FC30}" presName="imagSh" presStyleLbl="b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BAC3C6D-AF0A-4BE7-BDE2-0C63E5ED14E0}" type="pres">
      <dgm:prSet presAssocID="{BD58045F-0B95-4DEE-84D3-F32AF916FC30}" presName="txNode" presStyleLbl="node1" presStyleIdx="0" presStyleCnt="3" custLinFactNeighborX="289" custLinFactNeighborY="14959">
        <dgm:presLayoutVars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5BB01092-D788-4A4E-8727-479868989455}" type="pres">
      <dgm:prSet presAssocID="{203304FB-EB1E-4369-A558-46A6F82AA196}" presName="sibTrans" presStyleLbl="sibTrans2D1" presStyleIdx="0" presStyleCnt="2"/>
      <dgm:spPr/>
      <dgm:t>
        <a:bodyPr/>
        <a:lstStyle/>
        <a:p>
          <a:endParaRPr lang="es-ES"/>
        </a:p>
      </dgm:t>
    </dgm:pt>
    <dgm:pt modelId="{5457407B-BF97-4DF2-8B74-092753BBC50F}" type="pres">
      <dgm:prSet presAssocID="{203304FB-EB1E-4369-A558-46A6F82AA196}" presName="connTx" presStyleLbl="sibTrans2D1" presStyleIdx="0" presStyleCnt="2"/>
      <dgm:spPr/>
      <dgm:t>
        <a:bodyPr/>
        <a:lstStyle/>
        <a:p>
          <a:endParaRPr lang="es-ES"/>
        </a:p>
      </dgm:t>
    </dgm:pt>
    <dgm:pt modelId="{B898ABFA-FBBA-4F0D-92F9-13C3A0C44DC9}" type="pres">
      <dgm:prSet presAssocID="{EA2F5704-6D46-4840-B5AE-F980E16720CA}" presName="composite" presStyleCnt="0"/>
      <dgm:spPr/>
    </dgm:pt>
    <dgm:pt modelId="{3677208B-2429-4269-A7A5-87DDEE71B1B0}" type="pres">
      <dgm:prSet presAssocID="{EA2F5704-6D46-4840-B5AE-F980E16720CA}" presName="imagSh" presStyleLbl="bgImgPlace1" presStyleIdx="1" presStyleCnt="3" custLinFactNeighborX="7728" custLinFactNeighborY="-65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6B34E42-810D-4A21-8D6E-B1E5E2537CA9}" type="pres">
      <dgm:prSet presAssocID="{EA2F5704-6D46-4840-B5AE-F980E16720CA}" presName="txNode" presStyleLbl="node1" presStyleIdx="1" presStyleCnt="3" custLinFactNeighborX="1531" custLinFactNeighborY="14959">
        <dgm:presLayoutVars>
          <dgm:bulletEnabled val="1"/>
        </dgm:presLayoutVars>
      </dgm:prSet>
      <dgm:spPr/>
      <dgm:t>
        <a:bodyPr/>
        <a:lstStyle/>
        <a:p>
          <a:endParaRPr lang="ca-ES"/>
        </a:p>
      </dgm:t>
    </dgm:pt>
    <dgm:pt modelId="{E6486F69-52BB-4629-9C59-F43F972C840A}" type="pres">
      <dgm:prSet presAssocID="{14ED0C9D-A716-48FC-89DA-F13D6932C2FE}" presName="sibTrans" presStyleLbl="sibTrans2D1" presStyleIdx="1" presStyleCnt="2" custScaleX="116322"/>
      <dgm:spPr/>
      <dgm:t>
        <a:bodyPr/>
        <a:lstStyle/>
        <a:p>
          <a:endParaRPr lang="es-ES"/>
        </a:p>
      </dgm:t>
    </dgm:pt>
    <dgm:pt modelId="{480C172E-6236-4FAB-8EE3-B4C3601D399C}" type="pres">
      <dgm:prSet presAssocID="{14ED0C9D-A716-48FC-89DA-F13D6932C2FE}" presName="connTx" presStyleLbl="sibTrans2D1" presStyleIdx="1" presStyleCnt="2"/>
      <dgm:spPr/>
      <dgm:t>
        <a:bodyPr/>
        <a:lstStyle/>
        <a:p>
          <a:endParaRPr lang="es-ES"/>
        </a:p>
      </dgm:t>
    </dgm:pt>
    <dgm:pt modelId="{8A479677-FB1B-4D49-B77B-60B7AECC330E}" type="pres">
      <dgm:prSet presAssocID="{ECCCEC6E-DC40-4A13-883F-9D6A99A43BCB}" presName="composite" presStyleCnt="0"/>
      <dgm:spPr/>
    </dgm:pt>
    <dgm:pt modelId="{93D3C35A-7818-4997-A961-12B88A6B5C8A}" type="pres">
      <dgm:prSet presAssocID="{ECCCEC6E-DC40-4A13-883F-9D6A99A43BCB}" presName="imagSh" presStyleLbl="b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C0AE27A7-C23A-4957-B695-DEE6C45AAADD}" type="pres">
      <dgm:prSet presAssocID="{ECCCEC6E-DC40-4A13-883F-9D6A99A43BCB}" presName="txNode" presStyleLbl="node1" presStyleIdx="2" presStyleCnt="3" custLinFactNeighborX="2773" custLinFactNeighborY="14959">
        <dgm:presLayoutVars>
          <dgm:bulletEnabled val="1"/>
        </dgm:presLayoutVars>
      </dgm:prSet>
      <dgm:spPr/>
      <dgm:t>
        <a:bodyPr/>
        <a:lstStyle/>
        <a:p>
          <a:endParaRPr lang="ca-ES"/>
        </a:p>
      </dgm:t>
    </dgm:pt>
  </dgm:ptLst>
  <dgm:cxnLst>
    <dgm:cxn modelId="{66C694D4-736D-4092-9CB9-57F5B7B02D20}" srcId="{BD58045F-0B95-4DEE-84D3-F32AF916FC30}" destId="{090027D9-3B20-4A13-AED3-5D09B972D080}" srcOrd="1" destOrd="0" parTransId="{544381EC-C57E-467A-B4A8-11EC3A88D85E}" sibTransId="{1641BE9C-CD51-4BAD-971D-3D819A6629C6}"/>
    <dgm:cxn modelId="{0E6C9001-DA99-498A-8FC8-D747DF13A118}" type="presOf" srcId="{5805E56F-76B0-47F5-8EE5-7B54C59925C7}" destId="{C0AE27A7-C23A-4957-B695-DEE6C45AAADD}" srcOrd="0" destOrd="1" presId="urn:microsoft.com/office/officeart/2005/8/layout/hProcess10#1"/>
    <dgm:cxn modelId="{C15C675A-BB57-443C-9400-8327ED5E19C3}" type="presOf" srcId="{14ED0C9D-A716-48FC-89DA-F13D6932C2FE}" destId="{480C172E-6236-4FAB-8EE3-B4C3601D399C}" srcOrd="1" destOrd="0" presId="urn:microsoft.com/office/officeart/2005/8/layout/hProcess10#1"/>
    <dgm:cxn modelId="{8EA2289A-5BC4-4A3A-A136-3BF8A7CFB9FD}" type="presOf" srcId="{9CA653BC-28BE-4F82-A0A4-785E682AF291}" destId="{E6B34E42-810D-4A21-8D6E-B1E5E2537CA9}" srcOrd="0" destOrd="4" presId="urn:microsoft.com/office/officeart/2005/8/layout/hProcess10#1"/>
    <dgm:cxn modelId="{13C2AD86-0AC0-4275-9B26-8A3A9D138E18}" type="presOf" srcId="{090027D9-3B20-4A13-AED3-5D09B972D080}" destId="{3BAC3C6D-AF0A-4BE7-BDE2-0C63E5ED14E0}" srcOrd="0" destOrd="2" presId="urn:microsoft.com/office/officeart/2005/8/layout/hProcess10#1"/>
    <dgm:cxn modelId="{5F5DC6CA-7881-43F0-9A20-7D07D8101313}" type="presOf" srcId="{EA2F5704-6D46-4840-B5AE-F980E16720CA}" destId="{E6B34E42-810D-4A21-8D6E-B1E5E2537CA9}" srcOrd="0" destOrd="0" presId="urn:microsoft.com/office/officeart/2005/8/layout/hProcess10#1"/>
    <dgm:cxn modelId="{BB2B8A95-B4AF-4FDC-851D-E0658CA82D1D}" srcId="{0B1C8B4C-F344-463A-8D15-1D57B69A6B94}" destId="{ECCCEC6E-DC40-4A13-883F-9D6A99A43BCB}" srcOrd="2" destOrd="0" parTransId="{3C2D0AB3-70A7-4751-9F2A-75C16BB265FC}" sibTransId="{434A7B3F-CD3A-424C-9706-1CEE3A2A7F0A}"/>
    <dgm:cxn modelId="{1AED3086-8E3F-406D-B0EE-D743762F320C}" type="presOf" srcId="{E97DF7E2-9945-424A-BCD0-BAF336B7E502}" destId="{C0AE27A7-C23A-4957-B695-DEE6C45AAADD}" srcOrd="0" destOrd="2" presId="urn:microsoft.com/office/officeart/2005/8/layout/hProcess10#1"/>
    <dgm:cxn modelId="{1EFFDBA9-28FC-4E59-9993-196A71BD8796}" type="presOf" srcId="{EBF48F7F-2815-4B62-B46F-0B4FC7D2612B}" destId="{E6B34E42-810D-4A21-8D6E-B1E5E2537CA9}" srcOrd="0" destOrd="2" presId="urn:microsoft.com/office/officeart/2005/8/layout/hProcess10#1"/>
    <dgm:cxn modelId="{44B065C6-B5CB-4307-8A45-73BAD92F7B9F}" type="presOf" srcId="{D4FA6410-ACFF-49FB-8BE7-72A18F43C4B0}" destId="{3BAC3C6D-AF0A-4BE7-BDE2-0C63E5ED14E0}" srcOrd="0" destOrd="1" presId="urn:microsoft.com/office/officeart/2005/8/layout/hProcess10#1"/>
    <dgm:cxn modelId="{A6523BAA-D055-4AD5-9056-1E9C3D3242E1}" srcId="{5805E56F-76B0-47F5-8EE5-7B54C59925C7}" destId="{E97DF7E2-9945-424A-BCD0-BAF336B7E502}" srcOrd="0" destOrd="0" parTransId="{D32EC4D0-C334-4EE9-ADA2-B61F39E1F4E7}" sibTransId="{23E37E5F-8ED5-480B-A8BF-4172ADA1E8A5}"/>
    <dgm:cxn modelId="{5826DA58-DA8F-4872-A68B-389755D71670}" srcId="{ECCCEC6E-DC40-4A13-883F-9D6A99A43BCB}" destId="{23ECDDAA-C94A-4580-9175-2B90D5CDC6AA}" srcOrd="1" destOrd="0" parTransId="{34A6EB82-7862-4EC4-987F-58BA84082E9D}" sibTransId="{EB8EF5EE-E884-4A11-9EBF-48CD23179536}"/>
    <dgm:cxn modelId="{A6E734E1-B944-4DE0-8C6F-DA71544FC5DB}" type="presOf" srcId="{0B1C8B4C-F344-463A-8D15-1D57B69A6B94}" destId="{D151E7FC-9DE9-48C5-933B-85356BC7F438}" srcOrd="0" destOrd="0" presId="urn:microsoft.com/office/officeart/2005/8/layout/hProcess10#1"/>
    <dgm:cxn modelId="{40693257-8800-4892-8FCB-655097D9AA65}" srcId="{ECCCEC6E-DC40-4A13-883F-9D6A99A43BCB}" destId="{5805E56F-76B0-47F5-8EE5-7B54C59925C7}" srcOrd="0" destOrd="0" parTransId="{FEE809AC-A546-47EE-BE4E-E5952F9D4E6E}" sibTransId="{ED1FFBFF-2403-4795-ABFA-398C93F25C44}"/>
    <dgm:cxn modelId="{BA00E57D-0E80-4272-B00F-3895BFA7F2FB}" srcId="{EA2F5704-6D46-4840-B5AE-F980E16720CA}" destId="{9CA653BC-28BE-4F82-A0A4-785E682AF291}" srcOrd="1" destOrd="0" parTransId="{F34406B5-D0EF-4F9A-AA7C-428D8D9EB158}" sibTransId="{A3AECC26-9581-427B-A469-E3BFEB964372}"/>
    <dgm:cxn modelId="{8FB07525-2DEE-4AED-B99E-EDF694B693DF}" srcId="{FA61248E-45B0-4780-8368-3818A9B4CFE4}" destId="{D58B1E82-FBD4-4016-BE8F-5F1F70AFE7F3}" srcOrd="1" destOrd="0" parTransId="{D1D99E39-F319-4504-849F-F65F90BA27A7}" sibTransId="{32A7E8A7-F4B8-4C5E-81CF-0EA417525996}"/>
    <dgm:cxn modelId="{61A6D388-0145-4747-B23D-7FB5D00E7300}" type="presOf" srcId="{B86D8816-63E5-4F8A-84C1-774411B5F9FB}" destId="{C0AE27A7-C23A-4957-B695-DEE6C45AAADD}" srcOrd="0" destOrd="5" presId="urn:microsoft.com/office/officeart/2005/8/layout/hProcess10#1"/>
    <dgm:cxn modelId="{DFDD1374-78D8-492D-BCF3-192C57788B0E}" srcId="{FA61248E-45B0-4780-8368-3818A9B4CFE4}" destId="{EBF48F7F-2815-4B62-B46F-0B4FC7D2612B}" srcOrd="0" destOrd="0" parTransId="{1BFA0E68-AF52-4601-BF94-057D30B704F3}" sibTransId="{FBBCAAB3-30EB-4BA3-8D78-AD589288BE2B}"/>
    <dgm:cxn modelId="{E4525B61-533B-4D83-814A-B7A5A34CE396}" type="presOf" srcId="{203304FB-EB1E-4369-A558-46A6F82AA196}" destId="{5BB01092-D788-4A4E-8727-479868989455}" srcOrd="0" destOrd="0" presId="urn:microsoft.com/office/officeart/2005/8/layout/hProcess10#1"/>
    <dgm:cxn modelId="{DE24C717-B90A-4B3A-B14B-25EDEC492557}" type="presOf" srcId="{14ED0C9D-A716-48FC-89DA-F13D6932C2FE}" destId="{E6486F69-52BB-4629-9C59-F43F972C840A}" srcOrd="0" destOrd="0" presId="urn:microsoft.com/office/officeart/2005/8/layout/hProcess10#1"/>
    <dgm:cxn modelId="{B773ADB6-6F13-4FDB-9131-352C0C88DBFE}" type="presOf" srcId="{203304FB-EB1E-4369-A558-46A6F82AA196}" destId="{5457407B-BF97-4DF2-8B74-092753BBC50F}" srcOrd="1" destOrd="0" presId="urn:microsoft.com/office/officeart/2005/8/layout/hProcess10#1"/>
    <dgm:cxn modelId="{23B8DC3C-E80F-421D-9695-1D4C10DDD552}" srcId="{0B1C8B4C-F344-463A-8D15-1D57B69A6B94}" destId="{BD58045F-0B95-4DEE-84D3-F32AF916FC30}" srcOrd="0" destOrd="0" parTransId="{7C9D4EC0-0083-44D4-94A7-C97590ABB851}" sibTransId="{203304FB-EB1E-4369-A558-46A6F82AA196}"/>
    <dgm:cxn modelId="{09792C5C-FE11-48B9-B211-052359EB99EA}" srcId="{5805E56F-76B0-47F5-8EE5-7B54C59925C7}" destId="{A31FAF40-100C-487D-9495-68EFAA7DF943}" srcOrd="1" destOrd="0" parTransId="{0AE73F44-0C1B-48D8-8056-3441ADCD3753}" sibTransId="{D18D2835-A064-4D62-A6EE-AFF06ED06A80}"/>
    <dgm:cxn modelId="{E63CFB0D-1623-4325-8CF0-B2154E822F5C}" srcId="{EA2F5704-6D46-4840-B5AE-F980E16720CA}" destId="{FA61248E-45B0-4780-8368-3818A9B4CFE4}" srcOrd="0" destOrd="0" parTransId="{DB06F097-B000-4B72-8C71-29C68779A034}" sibTransId="{EF06D4BC-18FC-45B5-B1D5-54363B66A394}"/>
    <dgm:cxn modelId="{8BE988D0-56F8-4A36-8A75-C1AE24465247}" srcId="{BD58045F-0B95-4DEE-84D3-F32AF916FC30}" destId="{D4FA6410-ACFF-49FB-8BE7-72A18F43C4B0}" srcOrd="0" destOrd="0" parTransId="{F5226A09-BBA2-41F0-BABE-2264AB75D717}" sibTransId="{A5B88D8F-E261-44DD-86F9-488B18D001D4}"/>
    <dgm:cxn modelId="{B3CB14A2-D261-46A6-A475-1685648CB163}" type="presOf" srcId="{23ECDDAA-C94A-4580-9175-2B90D5CDC6AA}" destId="{C0AE27A7-C23A-4957-B695-DEE6C45AAADD}" srcOrd="0" destOrd="4" presId="urn:microsoft.com/office/officeart/2005/8/layout/hProcess10#1"/>
    <dgm:cxn modelId="{8EF3D000-9AE3-4BB1-B12C-267C5ADE7255}" type="presOf" srcId="{A31FAF40-100C-487D-9495-68EFAA7DF943}" destId="{C0AE27A7-C23A-4957-B695-DEE6C45AAADD}" srcOrd="0" destOrd="3" presId="urn:microsoft.com/office/officeart/2005/8/layout/hProcess10#1"/>
    <dgm:cxn modelId="{DF9A1793-35D8-4EFB-98C6-B1027606047B}" type="presOf" srcId="{ECCCEC6E-DC40-4A13-883F-9D6A99A43BCB}" destId="{C0AE27A7-C23A-4957-B695-DEE6C45AAADD}" srcOrd="0" destOrd="0" presId="urn:microsoft.com/office/officeart/2005/8/layout/hProcess10#1"/>
    <dgm:cxn modelId="{4AD74002-642E-46EF-80DE-E76CCA447702}" type="presOf" srcId="{FA61248E-45B0-4780-8368-3818A9B4CFE4}" destId="{E6B34E42-810D-4A21-8D6E-B1E5E2537CA9}" srcOrd="0" destOrd="1" presId="urn:microsoft.com/office/officeart/2005/8/layout/hProcess10#1"/>
    <dgm:cxn modelId="{893FDE44-12B3-4741-A2BA-B81AF55649B8}" type="presOf" srcId="{D58B1E82-FBD4-4016-BE8F-5F1F70AFE7F3}" destId="{E6B34E42-810D-4A21-8D6E-B1E5E2537CA9}" srcOrd="0" destOrd="3" presId="urn:microsoft.com/office/officeart/2005/8/layout/hProcess10#1"/>
    <dgm:cxn modelId="{2A89F11A-5BF0-4D51-B796-E6D8C2369740}" srcId="{0B1C8B4C-F344-463A-8D15-1D57B69A6B94}" destId="{EA2F5704-6D46-4840-B5AE-F980E16720CA}" srcOrd="1" destOrd="0" parTransId="{A45292CE-D7E3-4A04-93E8-F098EE47526C}" sibTransId="{14ED0C9D-A716-48FC-89DA-F13D6932C2FE}"/>
    <dgm:cxn modelId="{BADF16A8-0E63-400D-9D3F-9B9140302EDD}" srcId="{23ECDDAA-C94A-4580-9175-2B90D5CDC6AA}" destId="{B86D8816-63E5-4F8A-84C1-774411B5F9FB}" srcOrd="0" destOrd="0" parTransId="{A9B34B46-548E-47AE-BA91-13BC2312E5EC}" sibTransId="{7D676AE7-E27E-4087-ACAE-911D089BA79A}"/>
    <dgm:cxn modelId="{9CA84AD9-20EA-43FE-97E4-47409A9B315F}" type="presOf" srcId="{BD58045F-0B95-4DEE-84D3-F32AF916FC30}" destId="{3BAC3C6D-AF0A-4BE7-BDE2-0C63E5ED14E0}" srcOrd="0" destOrd="0" presId="urn:microsoft.com/office/officeart/2005/8/layout/hProcess10#1"/>
    <dgm:cxn modelId="{66E287D7-8C55-4ECE-83CB-1993DD066527}" type="presParOf" srcId="{D151E7FC-9DE9-48C5-933B-85356BC7F438}" destId="{5552D0F7-BD86-4F5C-AA45-E6D262380593}" srcOrd="0" destOrd="0" presId="urn:microsoft.com/office/officeart/2005/8/layout/hProcess10#1"/>
    <dgm:cxn modelId="{E03EAC49-147B-40E5-8B23-04A2C6666FFB}" type="presParOf" srcId="{5552D0F7-BD86-4F5C-AA45-E6D262380593}" destId="{658DAFF8-AF06-4037-97A3-4E3F90950B11}" srcOrd="0" destOrd="0" presId="urn:microsoft.com/office/officeart/2005/8/layout/hProcess10#1"/>
    <dgm:cxn modelId="{30F8C9C5-B10E-4630-981F-5D8067A2A788}" type="presParOf" srcId="{5552D0F7-BD86-4F5C-AA45-E6D262380593}" destId="{3BAC3C6D-AF0A-4BE7-BDE2-0C63E5ED14E0}" srcOrd="1" destOrd="0" presId="urn:microsoft.com/office/officeart/2005/8/layout/hProcess10#1"/>
    <dgm:cxn modelId="{8281A986-7064-44CB-89FB-8C8B6E2743F1}" type="presParOf" srcId="{D151E7FC-9DE9-48C5-933B-85356BC7F438}" destId="{5BB01092-D788-4A4E-8727-479868989455}" srcOrd="1" destOrd="0" presId="urn:microsoft.com/office/officeart/2005/8/layout/hProcess10#1"/>
    <dgm:cxn modelId="{A49DEC43-B6EB-4DBE-851C-B4C7B1B2586A}" type="presParOf" srcId="{5BB01092-D788-4A4E-8727-479868989455}" destId="{5457407B-BF97-4DF2-8B74-092753BBC50F}" srcOrd="0" destOrd="0" presId="urn:microsoft.com/office/officeart/2005/8/layout/hProcess10#1"/>
    <dgm:cxn modelId="{26B7B751-B69C-4E06-92C9-F704B43FF18E}" type="presParOf" srcId="{D151E7FC-9DE9-48C5-933B-85356BC7F438}" destId="{B898ABFA-FBBA-4F0D-92F9-13C3A0C44DC9}" srcOrd="2" destOrd="0" presId="urn:microsoft.com/office/officeart/2005/8/layout/hProcess10#1"/>
    <dgm:cxn modelId="{50F2AE27-7F67-4FAC-A787-60EAF65AB92F}" type="presParOf" srcId="{B898ABFA-FBBA-4F0D-92F9-13C3A0C44DC9}" destId="{3677208B-2429-4269-A7A5-87DDEE71B1B0}" srcOrd="0" destOrd="0" presId="urn:microsoft.com/office/officeart/2005/8/layout/hProcess10#1"/>
    <dgm:cxn modelId="{7C4EF06D-AF74-4A4F-9333-C5B597CFE3B9}" type="presParOf" srcId="{B898ABFA-FBBA-4F0D-92F9-13C3A0C44DC9}" destId="{E6B34E42-810D-4A21-8D6E-B1E5E2537CA9}" srcOrd="1" destOrd="0" presId="urn:microsoft.com/office/officeart/2005/8/layout/hProcess10#1"/>
    <dgm:cxn modelId="{7ED9A94C-841E-45F1-9349-2FCB6379300E}" type="presParOf" srcId="{D151E7FC-9DE9-48C5-933B-85356BC7F438}" destId="{E6486F69-52BB-4629-9C59-F43F972C840A}" srcOrd="3" destOrd="0" presId="urn:microsoft.com/office/officeart/2005/8/layout/hProcess10#1"/>
    <dgm:cxn modelId="{1B49A8A9-CC44-4B2D-8D19-4D96F9E8CB78}" type="presParOf" srcId="{E6486F69-52BB-4629-9C59-F43F972C840A}" destId="{480C172E-6236-4FAB-8EE3-B4C3601D399C}" srcOrd="0" destOrd="0" presId="urn:microsoft.com/office/officeart/2005/8/layout/hProcess10#1"/>
    <dgm:cxn modelId="{85E6E4FA-BE7E-426A-AB08-04CA333540AF}" type="presParOf" srcId="{D151E7FC-9DE9-48C5-933B-85356BC7F438}" destId="{8A479677-FB1B-4D49-B77B-60B7AECC330E}" srcOrd="4" destOrd="0" presId="urn:microsoft.com/office/officeart/2005/8/layout/hProcess10#1"/>
    <dgm:cxn modelId="{0A40C5E6-3DCA-4F3A-83FE-CE89589941DC}" type="presParOf" srcId="{8A479677-FB1B-4D49-B77B-60B7AECC330E}" destId="{93D3C35A-7818-4997-A961-12B88A6B5C8A}" srcOrd="0" destOrd="0" presId="urn:microsoft.com/office/officeart/2005/8/layout/hProcess10#1"/>
    <dgm:cxn modelId="{D4A047F2-69D6-4668-8FF5-12BAB62E90A6}" type="presParOf" srcId="{8A479677-FB1B-4D49-B77B-60B7AECC330E}" destId="{C0AE27A7-C23A-4957-B695-DEE6C45AAADD}" srcOrd="1" destOrd="0" presId="urn:microsoft.com/office/officeart/2005/8/layout/hProcess10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3C92C3-AC5F-4018-9C48-6DD6A3FF9DC3}" type="doc">
      <dgm:prSet loTypeId="urn:microsoft.com/office/officeart/2008/layout/NameandTitleOrganizationalChart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ca-ES"/>
        </a:p>
      </dgm:t>
    </dgm:pt>
    <dgm:pt modelId="{CD24E08D-7465-4DF7-8302-318F8AE9D779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ca-ES" dirty="0" smtClean="0"/>
            <a:t>Característiques</a:t>
          </a:r>
        </a:p>
        <a:p>
          <a:r>
            <a:rPr lang="ca-ES" dirty="0" smtClean="0"/>
            <a:t>del videojoc</a:t>
          </a:r>
          <a:endParaRPr lang="ca-ES" dirty="0"/>
        </a:p>
      </dgm:t>
    </dgm:pt>
    <dgm:pt modelId="{69207182-357F-4EBF-8767-C0C5AE12263D}" type="parTrans" cxnId="{41CDBB8A-7571-4A89-A65B-4E94B47829BF}">
      <dgm:prSet/>
      <dgm:spPr/>
      <dgm:t>
        <a:bodyPr/>
        <a:lstStyle/>
        <a:p>
          <a:endParaRPr lang="ca-ES"/>
        </a:p>
      </dgm:t>
    </dgm:pt>
    <dgm:pt modelId="{620F85D2-CC95-4323-B126-8C9B11AFC663}" type="sibTrans" cxnId="{41CDBB8A-7571-4A89-A65B-4E94B47829BF}">
      <dgm:prSet/>
      <dgm:spPr/>
      <dgm:t>
        <a:bodyPr/>
        <a:lstStyle/>
        <a:p>
          <a:endParaRPr lang="ca-ES" dirty="0"/>
        </a:p>
      </dgm:t>
    </dgm:pt>
    <dgm:pt modelId="{C8864152-C147-4D6A-9149-BD214E222853}" type="asst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ca-ES" dirty="0" smtClean="0"/>
            <a:t>Característiques generals</a:t>
          </a:r>
          <a:endParaRPr lang="ca-ES" dirty="0"/>
        </a:p>
      </dgm:t>
    </dgm:pt>
    <dgm:pt modelId="{A260BE4B-7235-4742-A327-68ABABA1665E}" type="parTrans" cxnId="{5754B2EA-D1B3-4781-8AA2-D1A2266E25C5}">
      <dgm:prSet/>
      <dgm:spPr/>
      <dgm:t>
        <a:bodyPr/>
        <a:lstStyle/>
        <a:p>
          <a:endParaRPr lang="ca-ES"/>
        </a:p>
      </dgm:t>
    </dgm:pt>
    <dgm:pt modelId="{26764D0B-31D8-4508-80FA-49AA745C62DC}" type="sibTrans" cxnId="{5754B2EA-D1B3-4781-8AA2-D1A2266E25C5}">
      <dgm:prSet/>
      <dgm:spPr/>
      <dgm:t>
        <a:bodyPr/>
        <a:lstStyle/>
        <a:p>
          <a:endParaRPr lang="ca-ES"/>
        </a:p>
      </dgm:t>
    </dgm:pt>
    <dgm:pt modelId="{C7D830B2-CD25-4671-B977-7A8DDC50A47C}" type="asst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ca-ES" dirty="0" smtClean="0"/>
            <a:t>Característiques dels escenaris</a:t>
          </a:r>
          <a:endParaRPr lang="ca-ES" dirty="0"/>
        </a:p>
      </dgm:t>
    </dgm:pt>
    <dgm:pt modelId="{46E3761D-862D-4299-9265-BB5FF6441AC4}" type="parTrans" cxnId="{5FE11287-D930-4526-835F-89E9E5F06D2B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ca-ES"/>
        </a:p>
      </dgm:t>
    </dgm:pt>
    <dgm:pt modelId="{16DA49FC-DE2C-4400-A423-BA2BBB73660D}" type="sibTrans" cxnId="{5FE11287-D930-4526-835F-89E9E5F06D2B}">
      <dgm:prSet/>
      <dgm:spPr/>
      <dgm:t>
        <a:bodyPr/>
        <a:lstStyle/>
        <a:p>
          <a:endParaRPr lang="ca-ES"/>
        </a:p>
      </dgm:t>
    </dgm:pt>
    <dgm:pt modelId="{39711B4C-68E1-4CC8-8694-064F54D0B299}" type="asst">
      <dgm:prSet phldrT="[Texto]"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ca-ES" dirty="0" smtClean="0"/>
            <a:t>Gènere </a:t>
          </a:r>
          <a:endParaRPr lang="ca-ES" dirty="0"/>
        </a:p>
      </dgm:t>
    </dgm:pt>
    <dgm:pt modelId="{DA06C9C7-A271-449B-A757-DAC01E1F3ED7}" type="parTrans" cxnId="{D15E033C-A039-4594-993B-9CA320924502}">
      <dgm:prSet/>
      <dgm:spPr/>
      <dgm:t>
        <a:bodyPr/>
        <a:lstStyle/>
        <a:p>
          <a:endParaRPr lang="ca-ES"/>
        </a:p>
      </dgm:t>
    </dgm:pt>
    <dgm:pt modelId="{13D81553-7C95-43B2-A229-8BEA61BD525A}" type="sibTrans" cxnId="{D15E033C-A039-4594-993B-9CA320924502}">
      <dgm:prSet/>
      <dgm:spPr/>
      <dgm:t>
        <a:bodyPr/>
        <a:lstStyle/>
        <a:p>
          <a:r>
            <a:rPr lang="ca-ES" dirty="0" smtClean="0"/>
            <a:t>Aventura</a:t>
          </a:r>
          <a:endParaRPr lang="ca-ES" dirty="0"/>
        </a:p>
      </dgm:t>
    </dgm:pt>
    <dgm:pt modelId="{A00AE08F-4A6F-43F1-9D6D-96C16D4D8DD8}" type="asst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ca-ES" dirty="0" smtClean="0"/>
            <a:t>Dimensió</a:t>
          </a:r>
          <a:endParaRPr lang="ca-ES" dirty="0"/>
        </a:p>
      </dgm:t>
    </dgm:pt>
    <dgm:pt modelId="{436EE67F-9F29-486E-8E06-8CC4365DB11C}" type="parTrans" cxnId="{0124391D-DD04-4FC5-A98E-209666A94CA5}">
      <dgm:prSet/>
      <dgm:spPr/>
      <dgm:t>
        <a:bodyPr/>
        <a:lstStyle/>
        <a:p>
          <a:endParaRPr lang="ca-ES"/>
        </a:p>
      </dgm:t>
    </dgm:pt>
    <dgm:pt modelId="{F8DD1EDC-3DFF-4EB4-9A7C-C32A81583F26}" type="sibTrans" cxnId="{0124391D-DD04-4FC5-A98E-209666A94CA5}">
      <dgm:prSet/>
      <dgm:spPr/>
      <dgm:t>
        <a:bodyPr/>
        <a:lstStyle/>
        <a:p>
          <a:r>
            <a:rPr lang="ca-ES" dirty="0" smtClean="0"/>
            <a:t>3D</a:t>
          </a:r>
          <a:endParaRPr lang="ca-ES" dirty="0"/>
        </a:p>
      </dgm:t>
    </dgm:pt>
    <dgm:pt modelId="{5D72DA9A-1990-4DB7-A2BC-E11B2CFF80EC}" type="asst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ca-ES" dirty="0" smtClean="0"/>
            <a:t>Perspectiva</a:t>
          </a:r>
          <a:endParaRPr lang="ca-ES" dirty="0"/>
        </a:p>
      </dgm:t>
    </dgm:pt>
    <dgm:pt modelId="{C9381C86-87EA-4058-B42E-8C13C2252A7D}" type="parTrans" cxnId="{FA9AE049-8A54-4807-928E-B206B3953B0A}">
      <dgm:prSet/>
      <dgm:spPr/>
      <dgm:t>
        <a:bodyPr/>
        <a:lstStyle/>
        <a:p>
          <a:endParaRPr lang="ca-ES"/>
        </a:p>
      </dgm:t>
    </dgm:pt>
    <dgm:pt modelId="{5512A08B-DFDA-4AC6-97DC-E6C0C196BC68}" type="sibTrans" cxnId="{FA9AE049-8A54-4807-928E-B206B3953B0A}">
      <dgm:prSet/>
      <dgm:spPr/>
      <dgm:t>
        <a:bodyPr/>
        <a:lstStyle/>
        <a:p>
          <a:r>
            <a:rPr lang="ca-ES" dirty="0" smtClean="0"/>
            <a:t>Primera Persona</a:t>
          </a:r>
          <a:endParaRPr lang="ca-ES" dirty="0"/>
        </a:p>
      </dgm:t>
    </dgm:pt>
    <dgm:pt modelId="{54D6DE54-2684-4E07-9B8C-61F4C892C806}" type="asst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ca-ES" dirty="0" smtClean="0"/>
            <a:t>Interaccions</a:t>
          </a:r>
          <a:endParaRPr lang="ca-ES" dirty="0"/>
        </a:p>
      </dgm:t>
    </dgm:pt>
    <dgm:pt modelId="{BBD68BC4-E79B-4B8F-AD8F-B3C700975963}" type="parTrans" cxnId="{FED01939-07D5-4400-ADF4-27ED48898A19}">
      <dgm:prSet/>
      <dgm:spPr/>
      <dgm:t>
        <a:bodyPr/>
        <a:lstStyle/>
        <a:p>
          <a:endParaRPr lang="ca-ES"/>
        </a:p>
      </dgm:t>
    </dgm:pt>
    <dgm:pt modelId="{8F0DD38E-F996-4105-9198-5D56B1F23ACA}" type="sibTrans" cxnId="{FED01939-07D5-4400-ADF4-27ED48898A19}">
      <dgm:prSet/>
      <dgm:spPr/>
      <dgm:t>
        <a:bodyPr/>
        <a:lstStyle/>
        <a:p>
          <a:endParaRPr lang="ca-ES"/>
        </a:p>
      </dgm:t>
    </dgm:pt>
    <dgm:pt modelId="{290A4092-A1E5-4477-9EF7-FB404E1D8927}" type="asst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ca-ES" dirty="0" smtClean="0"/>
            <a:t>Teclat</a:t>
          </a:r>
          <a:endParaRPr lang="ca-ES" dirty="0"/>
        </a:p>
      </dgm:t>
    </dgm:pt>
    <dgm:pt modelId="{A8C7015A-D874-4815-8FA5-641DEF54441E}" type="parTrans" cxnId="{DF6E877E-D83C-4B74-9FBE-4ABA81891921}">
      <dgm:prSet/>
      <dgm:spPr/>
      <dgm:t>
        <a:bodyPr/>
        <a:lstStyle/>
        <a:p>
          <a:endParaRPr lang="ca-ES"/>
        </a:p>
      </dgm:t>
    </dgm:pt>
    <dgm:pt modelId="{2B021691-02A3-4224-8362-EB223CC89F0E}" type="sibTrans" cxnId="{DF6E877E-D83C-4B74-9FBE-4ABA81891921}">
      <dgm:prSet/>
      <dgm:spPr/>
      <dgm:t>
        <a:bodyPr/>
        <a:lstStyle/>
        <a:p>
          <a:endParaRPr lang="ca-ES"/>
        </a:p>
      </dgm:t>
    </dgm:pt>
    <dgm:pt modelId="{D1001C04-FC44-4584-B9E1-46FA3A85C0EA}" type="asst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ca-ES" dirty="0" smtClean="0"/>
            <a:t>Ratolí</a:t>
          </a:r>
          <a:endParaRPr lang="ca-ES" dirty="0"/>
        </a:p>
      </dgm:t>
    </dgm:pt>
    <dgm:pt modelId="{AC684DCF-6416-45DF-845E-85B719CF25E9}" type="parTrans" cxnId="{AE484007-285B-4F9C-B329-3408B7F492F9}">
      <dgm:prSet/>
      <dgm:spPr/>
      <dgm:t>
        <a:bodyPr/>
        <a:lstStyle/>
        <a:p>
          <a:endParaRPr lang="ca-ES"/>
        </a:p>
      </dgm:t>
    </dgm:pt>
    <dgm:pt modelId="{8A1B5A80-4594-4BB1-BB8A-B7F6B093A9E3}" type="sibTrans" cxnId="{AE484007-285B-4F9C-B329-3408B7F492F9}">
      <dgm:prSet/>
      <dgm:spPr/>
      <dgm:t>
        <a:bodyPr/>
        <a:lstStyle/>
        <a:p>
          <a:endParaRPr lang="ca-ES"/>
        </a:p>
      </dgm:t>
    </dgm:pt>
    <dgm:pt modelId="{28039A0C-B682-4755-97BE-788CEFB6C434}" type="asst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ca-ES" dirty="0" smtClean="0"/>
            <a:t>Motor de Joc</a:t>
          </a:r>
          <a:endParaRPr lang="ca-ES" dirty="0"/>
        </a:p>
      </dgm:t>
    </dgm:pt>
    <dgm:pt modelId="{5EAB47F3-3336-4C46-B6BE-593609A55921}" type="parTrans" cxnId="{352F427C-F42E-4CF2-BCB2-EF7F23D2F0CD}">
      <dgm:prSet/>
      <dgm:spPr/>
      <dgm:t>
        <a:bodyPr/>
        <a:lstStyle/>
        <a:p>
          <a:endParaRPr lang="ca-ES"/>
        </a:p>
      </dgm:t>
    </dgm:pt>
    <dgm:pt modelId="{C8537CDF-5EBB-4880-8358-84ABDB31198C}" type="sibTrans" cxnId="{352F427C-F42E-4CF2-BCB2-EF7F23D2F0CD}">
      <dgm:prSet/>
      <dgm:spPr/>
      <dgm:t>
        <a:bodyPr/>
        <a:lstStyle/>
        <a:p>
          <a:r>
            <a:rPr lang="ca-ES" dirty="0" err="1" smtClean="0"/>
            <a:t>Blender</a:t>
          </a:r>
          <a:r>
            <a:rPr lang="ca-ES" dirty="0" smtClean="0"/>
            <a:t> Game </a:t>
          </a:r>
          <a:r>
            <a:rPr lang="ca-ES" dirty="0" err="1" smtClean="0"/>
            <a:t>Engine</a:t>
          </a:r>
          <a:endParaRPr lang="ca-ES" dirty="0"/>
        </a:p>
      </dgm:t>
    </dgm:pt>
    <dgm:pt modelId="{F3FD83C8-28B9-497E-B229-6B751AA45AC4}" type="asst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ca-ES" dirty="0" smtClean="0"/>
            <a:t>Narrativa</a:t>
          </a:r>
          <a:endParaRPr lang="ca-ES" dirty="0"/>
        </a:p>
      </dgm:t>
    </dgm:pt>
    <dgm:pt modelId="{E14A9DA2-15C1-40E9-9F41-7901B6B068A4}" type="parTrans" cxnId="{E2534958-98CB-4E2F-AB73-C26FA3210EC5}">
      <dgm:prSet/>
      <dgm:spPr/>
      <dgm:t>
        <a:bodyPr/>
        <a:lstStyle/>
        <a:p>
          <a:endParaRPr lang="ca-ES"/>
        </a:p>
      </dgm:t>
    </dgm:pt>
    <dgm:pt modelId="{46CA84D5-7B53-45F3-B42D-AE49F42953F3}" type="sibTrans" cxnId="{E2534958-98CB-4E2F-AB73-C26FA3210EC5}">
      <dgm:prSet/>
      <dgm:spPr/>
      <dgm:t>
        <a:bodyPr/>
        <a:lstStyle/>
        <a:p>
          <a:r>
            <a:rPr lang="ca-ES" dirty="0" smtClean="0"/>
            <a:t>Misteri, màgia, filosofia</a:t>
          </a:r>
          <a:endParaRPr lang="ca-ES" dirty="0"/>
        </a:p>
      </dgm:t>
    </dgm:pt>
    <dgm:pt modelId="{B08C53DC-FF67-49F0-83CB-0A833F9B8CBB}" type="asst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ca-ES" dirty="0" smtClean="0"/>
            <a:t>Programació</a:t>
          </a:r>
          <a:endParaRPr lang="ca-ES" dirty="0"/>
        </a:p>
      </dgm:t>
    </dgm:pt>
    <dgm:pt modelId="{8F93C18A-9C66-446B-BE98-A77B8DCF19A6}" type="parTrans" cxnId="{C35EDBCE-BE38-4A06-B780-5CF9BBCDC064}">
      <dgm:prSet/>
      <dgm:spPr/>
      <dgm:t>
        <a:bodyPr/>
        <a:lstStyle/>
        <a:p>
          <a:endParaRPr lang="ca-ES"/>
        </a:p>
      </dgm:t>
    </dgm:pt>
    <dgm:pt modelId="{4D39D8E6-1B72-46A3-A57B-CEA465062E4C}" type="sibTrans" cxnId="{C35EDBCE-BE38-4A06-B780-5CF9BBCDC064}">
      <dgm:prSet/>
      <dgm:spPr/>
      <dgm:t>
        <a:bodyPr/>
        <a:lstStyle/>
        <a:p>
          <a:r>
            <a:rPr lang="ca-ES" dirty="0" err="1" smtClean="0"/>
            <a:t>Python</a:t>
          </a:r>
          <a:endParaRPr lang="ca-ES" dirty="0"/>
        </a:p>
      </dgm:t>
    </dgm:pt>
    <dgm:pt modelId="{5532BC25-6750-4819-BBDF-1145F5A81D91}" type="asst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ca-ES" dirty="0" smtClean="0"/>
            <a:t>Media</a:t>
          </a:r>
          <a:endParaRPr lang="ca-ES" dirty="0"/>
        </a:p>
      </dgm:t>
    </dgm:pt>
    <dgm:pt modelId="{7E60BDF1-9921-4C8B-88FF-957EAFBE4472}" type="parTrans" cxnId="{E3D70FE7-2929-42B1-B89F-48F5FFFCB643}">
      <dgm:prSet/>
      <dgm:spPr/>
      <dgm:t>
        <a:bodyPr/>
        <a:lstStyle/>
        <a:p>
          <a:endParaRPr lang="ca-ES"/>
        </a:p>
      </dgm:t>
    </dgm:pt>
    <dgm:pt modelId="{625D1B59-23CD-46B5-A705-1D76F8AF1DE4}" type="sibTrans" cxnId="{E3D70FE7-2929-42B1-B89F-48F5FFFCB643}">
      <dgm:prSet/>
      <dgm:spPr/>
      <dgm:t>
        <a:bodyPr/>
        <a:lstStyle/>
        <a:p>
          <a:r>
            <a:rPr lang="ca-ES" dirty="0" smtClean="0"/>
            <a:t>Música</a:t>
          </a:r>
          <a:endParaRPr lang="ca-ES" dirty="0"/>
        </a:p>
      </dgm:t>
    </dgm:pt>
    <dgm:pt modelId="{507838F3-1782-4674-A1B9-AFE15F16B999}" type="pres">
      <dgm:prSet presAssocID="{793C92C3-AC5F-4018-9C48-6DD6A3FF9DC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BA5BC93C-B121-4EFE-93F9-6C67F0764583}" type="pres">
      <dgm:prSet presAssocID="{CD24E08D-7465-4DF7-8302-318F8AE9D779}" presName="hierRoot1" presStyleCnt="0">
        <dgm:presLayoutVars>
          <dgm:hierBranch val="init"/>
        </dgm:presLayoutVars>
      </dgm:prSet>
      <dgm:spPr/>
    </dgm:pt>
    <dgm:pt modelId="{6565C405-8483-410F-97B8-8330223415F7}" type="pres">
      <dgm:prSet presAssocID="{CD24E08D-7465-4DF7-8302-318F8AE9D779}" presName="rootComposite1" presStyleCnt="0"/>
      <dgm:spPr/>
    </dgm:pt>
    <dgm:pt modelId="{ADCF83D9-8EC9-4831-9FE6-4D31D39EDEE2}" type="pres">
      <dgm:prSet presAssocID="{CD24E08D-7465-4DF7-8302-318F8AE9D779}" presName="rootText1" presStyleLbl="node0" presStyleIdx="0" presStyleCnt="1" custLinFactNeighborX="-96275" custLinFactNeighborY="32908">
        <dgm:presLayoutVars>
          <dgm:chMax/>
          <dgm:chPref val="3"/>
        </dgm:presLayoutVars>
      </dgm:prSet>
      <dgm:spPr/>
      <dgm:t>
        <a:bodyPr/>
        <a:lstStyle/>
        <a:p>
          <a:endParaRPr lang="es-ES"/>
        </a:p>
      </dgm:t>
    </dgm:pt>
    <dgm:pt modelId="{03AB6C7A-E1FB-4602-B3BE-0F696900F9F9}" type="pres">
      <dgm:prSet presAssocID="{CD24E08D-7465-4DF7-8302-318F8AE9D779}" presName="titleText1" presStyleLbl="fgAcc0" presStyleIdx="0" presStyleCnt="1" custFlipVert="1" custFlipHor="1" custScaleX="3785" custScaleY="24359" custLinFactNeighborX="-69552" custLinFactNeighborY="91994">
        <dgm:presLayoutVars>
          <dgm:chMax val="0"/>
          <dgm:chPref val="0"/>
        </dgm:presLayoutVars>
      </dgm:prSet>
      <dgm:spPr/>
      <dgm:t>
        <a:bodyPr/>
        <a:lstStyle/>
        <a:p>
          <a:endParaRPr lang="ca-ES"/>
        </a:p>
      </dgm:t>
    </dgm:pt>
    <dgm:pt modelId="{88330B0F-0CE2-4850-A7B7-76B450DB46E0}" type="pres">
      <dgm:prSet presAssocID="{CD24E08D-7465-4DF7-8302-318F8AE9D779}" presName="rootConnector1" presStyleLbl="node1" presStyleIdx="0" presStyleCnt="0"/>
      <dgm:spPr/>
      <dgm:t>
        <a:bodyPr/>
        <a:lstStyle/>
        <a:p>
          <a:endParaRPr lang="es-ES"/>
        </a:p>
      </dgm:t>
    </dgm:pt>
    <dgm:pt modelId="{1C18695E-ED27-4451-94FC-2CBC1A94D544}" type="pres">
      <dgm:prSet presAssocID="{CD24E08D-7465-4DF7-8302-318F8AE9D779}" presName="hierChild2" presStyleCnt="0"/>
      <dgm:spPr/>
    </dgm:pt>
    <dgm:pt modelId="{78F5ABA1-2FA6-47CA-8449-87A3A49DFFE7}" type="pres">
      <dgm:prSet presAssocID="{CD24E08D-7465-4DF7-8302-318F8AE9D779}" presName="hierChild3" presStyleCnt="0"/>
      <dgm:spPr/>
    </dgm:pt>
    <dgm:pt modelId="{57650FD6-1105-49E7-A4ED-C0AF5A6C405A}" type="pres">
      <dgm:prSet presAssocID="{A260BE4B-7235-4742-A327-68ABABA1665E}" presName="Name96" presStyleLbl="parChTrans1D2" presStyleIdx="0" presStyleCnt="2"/>
      <dgm:spPr/>
      <dgm:t>
        <a:bodyPr/>
        <a:lstStyle/>
        <a:p>
          <a:endParaRPr lang="es-ES"/>
        </a:p>
      </dgm:t>
    </dgm:pt>
    <dgm:pt modelId="{18FE062E-A3D0-4640-8C4C-C31469278DDE}" type="pres">
      <dgm:prSet presAssocID="{C8864152-C147-4D6A-9149-BD214E222853}" presName="hierRoot3" presStyleCnt="0">
        <dgm:presLayoutVars>
          <dgm:hierBranch val="init"/>
        </dgm:presLayoutVars>
      </dgm:prSet>
      <dgm:spPr/>
    </dgm:pt>
    <dgm:pt modelId="{98CCD295-03CD-4C94-8974-3879DAED1B9D}" type="pres">
      <dgm:prSet presAssocID="{C8864152-C147-4D6A-9149-BD214E222853}" presName="rootComposite3" presStyleCnt="0"/>
      <dgm:spPr/>
    </dgm:pt>
    <dgm:pt modelId="{E9B3FE23-F52A-48A6-BA0A-CCE9F212631D}" type="pres">
      <dgm:prSet presAssocID="{C8864152-C147-4D6A-9149-BD214E222853}" presName="rootText3" presStyleLbl="asst1" presStyleIdx="0" presStyleCnt="1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81F6E00-573D-44E9-B32C-13300FCBB348}" type="pres">
      <dgm:prSet presAssocID="{C8864152-C147-4D6A-9149-BD214E222853}" presName="titleText3" presStyleLbl="fgAcc2" presStyleIdx="0" presStyleCnt="12" custFlipVert="1" custFlipHor="1" custScaleX="3641" custScaleY="18985" custLinFactX="100000" custLinFactY="-150693" custLinFactNeighborX="106292" custLinFactNeighborY="-200000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F452229B-7619-4FAB-866B-4593908606FC}" type="pres">
      <dgm:prSet presAssocID="{C8864152-C147-4D6A-9149-BD214E222853}" presName="rootConnector3" presStyleLbl="asst1" presStyleIdx="0" presStyleCnt="12"/>
      <dgm:spPr/>
      <dgm:t>
        <a:bodyPr/>
        <a:lstStyle/>
        <a:p>
          <a:endParaRPr lang="es-ES"/>
        </a:p>
      </dgm:t>
    </dgm:pt>
    <dgm:pt modelId="{6F51B62E-3A52-4F64-A4EA-592C82B539A2}" type="pres">
      <dgm:prSet presAssocID="{C8864152-C147-4D6A-9149-BD214E222853}" presName="hierChild6" presStyleCnt="0"/>
      <dgm:spPr/>
    </dgm:pt>
    <dgm:pt modelId="{AD080C1A-144A-4F31-AA50-B20DD5678CD3}" type="pres">
      <dgm:prSet presAssocID="{C8864152-C147-4D6A-9149-BD214E222853}" presName="hierChild7" presStyleCnt="0"/>
      <dgm:spPr/>
    </dgm:pt>
    <dgm:pt modelId="{E490EC59-29F9-42AF-B787-8BF0A5FDF62F}" type="pres">
      <dgm:prSet presAssocID="{DA06C9C7-A271-449B-A757-DAC01E1F3ED7}" presName="Name96" presStyleLbl="parChTrans1D3" presStyleIdx="0" presStyleCnt="8"/>
      <dgm:spPr/>
      <dgm:t>
        <a:bodyPr/>
        <a:lstStyle/>
        <a:p>
          <a:endParaRPr lang="es-ES"/>
        </a:p>
      </dgm:t>
    </dgm:pt>
    <dgm:pt modelId="{8156496C-2995-42BA-8A68-4EB202709DCB}" type="pres">
      <dgm:prSet presAssocID="{39711B4C-68E1-4CC8-8694-064F54D0B299}" presName="hierRoot3" presStyleCnt="0">
        <dgm:presLayoutVars>
          <dgm:hierBranch val="init"/>
        </dgm:presLayoutVars>
      </dgm:prSet>
      <dgm:spPr/>
    </dgm:pt>
    <dgm:pt modelId="{E8BAD5EE-7CAE-4682-90DA-AA47F06D33F1}" type="pres">
      <dgm:prSet presAssocID="{39711B4C-68E1-4CC8-8694-064F54D0B299}" presName="rootComposite3" presStyleCnt="0"/>
      <dgm:spPr/>
    </dgm:pt>
    <dgm:pt modelId="{B52B5FD1-5FA7-4F5E-8189-85BD764D5813}" type="pres">
      <dgm:prSet presAssocID="{39711B4C-68E1-4CC8-8694-064F54D0B299}" presName="rootText3" presStyleLbl="asst1" presStyleIdx="1" presStyleCnt="12">
        <dgm:presLayoutVars>
          <dgm:chPref val="3"/>
        </dgm:presLayoutVars>
      </dgm:prSet>
      <dgm:spPr/>
      <dgm:t>
        <a:bodyPr/>
        <a:lstStyle/>
        <a:p>
          <a:endParaRPr lang="ca-ES"/>
        </a:p>
      </dgm:t>
    </dgm:pt>
    <dgm:pt modelId="{95F61E4C-5A9B-49E7-9886-169D64F0C498}" type="pres">
      <dgm:prSet presAssocID="{39711B4C-68E1-4CC8-8694-064F54D0B299}" presName="titleText3" presStyleLbl="fgAcc2" presStyleIdx="1" presStyleCnt="12">
        <dgm:presLayoutVars>
          <dgm:chMax val="0"/>
          <dgm:chPref val="0"/>
        </dgm:presLayoutVars>
      </dgm:prSet>
      <dgm:spPr/>
      <dgm:t>
        <a:bodyPr/>
        <a:lstStyle/>
        <a:p>
          <a:endParaRPr lang="ca-ES"/>
        </a:p>
      </dgm:t>
    </dgm:pt>
    <dgm:pt modelId="{EF7D2AFD-2DEE-4BF5-A333-B307E01E10B8}" type="pres">
      <dgm:prSet presAssocID="{39711B4C-68E1-4CC8-8694-064F54D0B299}" presName="rootConnector3" presStyleLbl="asst1" presStyleIdx="1" presStyleCnt="12"/>
      <dgm:spPr/>
      <dgm:t>
        <a:bodyPr/>
        <a:lstStyle/>
        <a:p>
          <a:endParaRPr lang="es-ES"/>
        </a:p>
      </dgm:t>
    </dgm:pt>
    <dgm:pt modelId="{08507F2A-7C1F-44A5-BB45-AD0C598CA5AC}" type="pres">
      <dgm:prSet presAssocID="{39711B4C-68E1-4CC8-8694-064F54D0B299}" presName="hierChild6" presStyleCnt="0"/>
      <dgm:spPr/>
    </dgm:pt>
    <dgm:pt modelId="{7F419E88-E2B5-4553-93F7-889C7635DB75}" type="pres">
      <dgm:prSet presAssocID="{39711B4C-68E1-4CC8-8694-064F54D0B299}" presName="hierChild7" presStyleCnt="0"/>
      <dgm:spPr/>
    </dgm:pt>
    <dgm:pt modelId="{ED885951-84C1-4A65-86D9-AE9B86E6BD27}" type="pres">
      <dgm:prSet presAssocID="{436EE67F-9F29-486E-8E06-8CC4365DB11C}" presName="Name96" presStyleLbl="parChTrans1D3" presStyleIdx="1" presStyleCnt="8"/>
      <dgm:spPr/>
      <dgm:t>
        <a:bodyPr/>
        <a:lstStyle/>
        <a:p>
          <a:endParaRPr lang="es-ES"/>
        </a:p>
      </dgm:t>
    </dgm:pt>
    <dgm:pt modelId="{40985199-6035-4208-8C1E-6E9AA176C987}" type="pres">
      <dgm:prSet presAssocID="{A00AE08F-4A6F-43F1-9D6D-96C16D4D8DD8}" presName="hierRoot3" presStyleCnt="0">
        <dgm:presLayoutVars>
          <dgm:hierBranch val="init"/>
        </dgm:presLayoutVars>
      </dgm:prSet>
      <dgm:spPr/>
    </dgm:pt>
    <dgm:pt modelId="{22C8DEDE-A772-4162-A17F-85C672CF17C6}" type="pres">
      <dgm:prSet presAssocID="{A00AE08F-4A6F-43F1-9D6D-96C16D4D8DD8}" presName="rootComposite3" presStyleCnt="0"/>
      <dgm:spPr/>
    </dgm:pt>
    <dgm:pt modelId="{91A6E409-078D-4BCF-8D1D-435AB9542C95}" type="pres">
      <dgm:prSet presAssocID="{A00AE08F-4A6F-43F1-9D6D-96C16D4D8DD8}" presName="rootText3" presStyleLbl="asst1" presStyleIdx="2" presStyleCnt="12">
        <dgm:presLayoutVars>
          <dgm:chPref val="3"/>
        </dgm:presLayoutVars>
      </dgm:prSet>
      <dgm:spPr/>
      <dgm:t>
        <a:bodyPr/>
        <a:lstStyle/>
        <a:p>
          <a:endParaRPr lang="ca-ES"/>
        </a:p>
      </dgm:t>
    </dgm:pt>
    <dgm:pt modelId="{6E0D121C-FCA2-4F69-B4F7-63D6D2E89991}" type="pres">
      <dgm:prSet presAssocID="{A00AE08F-4A6F-43F1-9D6D-96C16D4D8DD8}" presName="titleText3" presStyleLbl="fgAcc2" presStyleIdx="2" presStyleCnt="12">
        <dgm:presLayoutVars>
          <dgm:chMax val="0"/>
          <dgm:chPref val="0"/>
        </dgm:presLayoutVars>
      </dgm:prSet>
      <dgm:spPr/>
      <dgm:t>
        <a:bodyPr/>
        <a:lstStyle/>
        <a:p>
          <a:endParaRPr lang="ca-ES"/>
        </a:p>
      </dgm:t>
    </dgm:pt>
    <dgm:pt modelId="{0F57A9F8-173B-40E0-AA9D-763F340E6085}" type="pres">
      <dgm:prSet presAssocID="{A00AE08F-4A6F-43F1-9D6D-96C16D4D8DD8}" presName="rootConnector3" presStyleLbl="asst1" presStyleIdx="2" presStyleCnt="12"/>
      <dgm:spPr/>
      <dgm:t>
        <a:bodyPr/>
        <a:lstStyle/>
        <a:p>
          <a:endParaRPr lang="es-ES"/>
        </a:p>
      </dgm:t>
    </dgm:pt>
    <dgm:pt modelId="{DEA729D6-B93A-4F12-8705-30275F2670B4}" type="pres">
      <dgm:prSet presAssocID="{A00AE08F-4A6F-43F1-9D6D-96C16D4D8DD8}" presName="hierChild6" presStyleCnt="0"/>
      <dgm:spPr/>
    </dgm:pt>
    <dgm:pt modelId="{69A1C928-EB13-45C2-8CB4-F6E3A71EBEB7}" type="pres">
      <dgm:prSet presAssocID="{A00AE08F-4A6F-43F1-9D6D-96C16D4D8DD8}" presName="hierChild7" presStyleCnt="0"/>
      <dgm:spPr/>
    </dgm:pt>
    <dgm:pt modelId="{7F5E5942-B09C-4EDD-9F11-9DC2015185F4}" type="pres">
      <dgm:prSet presAssocID="{C9381C86-87EA-4058-B42E-8C13C2252A7D}" presName="Name96" presStyleLbl="parChTrans1D3" presStyleIdx="2" presStyleCnt="8"/>
      <dgm:spPr/>
      <dgm:t>
        <a:bodyPr/>
        <a:lstStyle/>
        <a:p>
          <a:endParaRPr lang="es-ES"/>
        </a:p>
      </dgm:t>
    </dgm:pt>
    <dgm:pt modelId="{0A7B20E8-90E2-4368-8A09-2B6067CA0802}" type="pres">
      <dgm:prSet presAssocID="{5D72DA9A-1990-4DB7-A2BC-E11B2CFF80EC}" presName="hierRoot3" presStyleCnt="0">
        <dgm:presLayoutVars>
          <dgm:hierBranch val="init"/>
        </dgm:presLayoutVars>
      </dgm:prSet>
      <dgm:spPr/>
    </dgm:pt>
    <dgm:pt modelId="{9D93B748-2C7A-4BF0-9E7D-8E161EBB7CBD}" type="pres">
      <dgm:prSet presAssocID="{5D72DA9A-1990-4DB7-A2BC-E11B2CFF80EC}" presName="rootComposite3" presStyleCnt="0"/>
      <dgm:spPr/>
    </dgm:pt>
    <dgm:pt modelId="{1F8C3C16-0182-40B2-8DFF-C1BF3D521990}" type="pres">
      <dgm:prSet presAssocID="{5D72DA9A-1990-4DB7-A2BC-E11B2CFF80EC}" presName="rootText3" presStyleLbl="asst1" presStyleIdx="3" presStyleCnt="12">
        <dgm:presLayoutVars>
          <dgm:chPref val="3"/>
        </dgm:presLayoutVars>
      </dgm:prSet>
      <dgm:spPr/>
      <dgm:t>
        <a:bodyPr/>
        <a:lstStyle/>
        <a:p>
          <a:endParaRPr lang="ca-ES"/>
        </a:p>
      </dgm:t>
    </dgm:pt>
    <dgm:pt modelId="{92B1515D-4EFB-49E3-9886-DB51CF91D0C3}" type="pres">
      <dgm:prSet presAssocID="{5D72DA9A-1990-4DB7-A2BC-E11B2CFF80EC}" presName="titleText3" presStyleLbl="fgAcc2" presStyleIdx="3" presStyleCnt="12">
        <dgm:presLayoutVars>
          <dgm:chMax val="0"/>
          <dgm:chPref val="0"/>
        </dgm:presLayoutVars>
      </dgm:prSet>
      <dgm:spPr/>
      <dgm:t>
        <a:bodyPr/>
        <a:lstStyle/>
        <a:p>
          <a:endParaRPr lang="ca-ES"/>
        </a:p>
      </dgm:t>
    </dgm:pt>
    <dgm:pt modelId="{92F52227-EDAB-4ECC-9EA8-B020C1117875}" type="pres">
      <dgm:prSet presAssocID="{5D72DA9A-1990-4DB7-A2BC-E11B2CFF80EC}" presName="rootConnector3" presStyleLbl="asst1" presStyleIdx="3" presStyleCnt="12"/>
      <dgm:spPr/>
      <dgm:t>
        <a:bodyPr/>
        <a:lstStyle/>
        <a:p>
          <a:endParaRPr lang="es-ES"/>
        </a:p>
      </dgm:t>
    </dgm:pt>
    <dgm:pt modelId="{9DBE618D-BE42-4CEE-A0FF-FA2368CF4771}" type="pres">
      <dgm:prSet presAssocID="{5D72DA9A-1990-4DB7-A2BC-E11B2CFF80EC}" presName="hierChild6" presStyleCnt="0"/>
      <dgm:spPr/>
    </dgm:pt>
    <dgm:pt modelId="{0F77A56B-6ED3-4996-B1F9-8AA72F5775F7}" type="pres">
      <dgm:prSet presAssocID="{5D72DA9A-1990-4DB7-A2BC-E11B2CFF80EC}" presName="hierChild7" presStyleCnt="0"/>
      <dgm:spPr/>
    </dgm:pt>
    <dgm:pt modelId="{9951D36B-7606-4815-8E8C-DB4298B7EC04}" type="pres">
      <dgm:prSet presAssocID="{BBD68BC4-E79B-4B8F-AD8F-B3C700975963}" presName="Name96" presStyleLbl="parChTrans1D3" presStyleIdx="3" presStyleCnt="8"/>
      <dgm:spPr/>
      <dgm:t>
        <a:bodyPr/>
        <a:lstStyle/>
        <a:p>
          <a:endParaRPr lang="es-ES"/>
        </a:p>
      </dgm:t>
    </dgm:pt>
    <dgm:pt modelId="{C7A7EFCB-E5CC-48CC-8F43-25F3E39734D4}" type="pres">
      <dgm:prSet presAssocID="{54D6DE54-2684-4E07-9B8C-61F4C892C806}" presName="hierRoot3" presStyleCnt="0">
        <dgm:presLayoutVars>
          <dgm:hierBranch val="init"/>
        </dgm:presLayoutVars>
      </dgm:prSet>
      <dgm:spPr/>
    </dgm:pt>
    <dgm:pt modelId="{BA9F237D-DE4B-4361-9C0C-08714C6521D3}" type="pres">
      <dgm:prSet presAssocID="{54D6DE54-2684-4E07-9B8C-61F4C892C806}" presName="rootComposite3" presStyleCnt="0"/>
      <dgm:spPr/>
    </dgm:pt>
    <dgm:pt modelId="{C71AFEAE-9552-46B4-92E6-A226322D09CE}" type="pres">
      <dgm:prSet presAssocID="{54D6DE54-2684-4E07-9B8C-61F4C892C806}" presName="rootText3" presStyleLbl="asst1" presStyleIdx="4" presStyleCnt="1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6B15CBA0-8B29-4F69-B534-FC4B4B1925D3}" type="pres">
      <dgm:prSet presAssocID="{54D6DE54-2684-4E07-9B8C-61F4C892C806}" presName="titleText3" presStyleLbl="fgAcc2" presStyleIdx="4" presStyleCnt="12" custFlipVert="1" custFlipHor="1" custScaleX="4490" custScaleY="19603" custLinFactY="-600000" custLinFactNeighborX="68759" custLinFactNeighborY="-663717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6DA823C7-CCBD-4167-9ACA-4F2F25BCE3D9}" type="pres">
      <dgm:prSet presAssocID="{54D6DE54-2684-4E07-9B8C-61F4C892C806}" presName="rootConnector3" presStyleLbl="asst1" presStyleIdx="4" presStyleCnt="12"/>
      <dgm:spPr/>
      <dgm:t>
        <a:bodyPr/>
        <a:lstStyle/>
        <a:p>
          <a:endParaRPr lang="es-ES"/>
        </a:p>
      </dgm:t>
    </dgm:pt>
    <dgm:pt modelId="{66FB5967-8DF2-4D03-8DAB-30A13405EBB8}" type="pres">
      <dgm:prSet presAssocID="{54D6DE54-2684-4E07-9B8C-61F4C892C806}" presName="hierChild6" presStyleCnt="0"/>
      <dgm:spPr/>
    </dgm:pt>
    <dgm:pt modelId="{4E43CCEC-64F3-4C26-936B-D7319860F42F}" type="pres">
      <dgm:prSet presAssocID="{54D6DE54-2684-4E07-9B8C-61F4C892C806}" presName="hierChild7" presStyleCnt="0"/>
      <dgm:spPr/>
    </dgm:pt>
    <dgm:pt modelId="{198BE2E2-4C36-4215-B05B-80E6B770E077}" type="pres">
      <dgm:prSet presAssocID="{A8C7015A-D874-4815-8FA5-641DEF54441E}" presName="Name96" presStyleLbl="parChTrans1D4" presStyleIdx="0" presStyleCnt="2"/>
      <dgm:spPr/>
      <dgm:t>
        <a:bodyPr/>
        <a:lstStyle/>
        <a:p>
          <a:endParaRPr lang="es-ES"/>
        </a:p>
      </dgm:t>
    </dgm:pt>
    <dgm:pt modelId="{DE9ECD1C-ECE7-43EB-BC73-D9CA1F724108}" type="pres">
      <dgm:prSet presAssocID="{290A4092-A1E5-4477-9EF7-FB404E1D8927}" presName="hierRoot3" presStyleCnt="0">
        <dgm:presLayoutVars>
          <dgm:hierBranch val="init"/>
        </dgm:presLayoutVars>
      </dgm:prSet>
      <dgm:spPr/>
    </dgm:pt>
    <dgm:pt modelId="{BB96CA39-C24F-45B6-BE3E-53ED4641C01D}" type="pres">
      <dgm:prSet presAssocID="{290A4092-A1E5-4477-9EF7-FB404E1D8927}" presName="rootComposite3" presStyleCnt="0"/>
      <dgm:spPr/>
    </dgm:pt>
    <dgm:pt modelId="{4F8F787C-4EE2-46DC-84F6-55922FFB3F8E}" type="pres">
      <dgm:prSet presAssocID="{290A4092-A1E5-4477-9EF7-FB404E1D8927}" presName="rootText3" presStyleLbl="asst1" presStyleIdx="5" presStyleCnt="12">
        <dgm:presLayoutVars>
          <dgm:chPref val="3"/>
        </dgm:presLayoutVars>
      </dgm:prSet>
      <dgm:spPr/>
      <dgm:t>
        <a:bodyPr/>
        <a:lstStyle/>
        <a:p>
          <a:endParaRPr lang="ca-ES"/>
        </a:p>
      </dgm:t>
    </dgm:pt>
    <dgm:pt modelId="{3B408045-B26D-4085-87CB-69BBAD67768E}" type="pres">
      <dgm:prSet presAssocID="{290A4092-A1E5-4477-9EF7-FB404E1D8927}" presName="titleText3" presStyleLbl="fgAcc2" presStyleIdx="5" presStyleCnt="12" custFlipHor="1" custScaleX="4655" custScaleY="24273" custLinFactX="37820" custLinFactY="-801382" custLinFactNeighborX="100000" custLinFactNeighborY="-900000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39A04207-FB17-4728-8A1B-B45E04CEB57D}" type="pres">
      <dgm:prSet presAssocID="{290A4092-A1E5-4477-9EF7-FB404E1D8927}" presName="rootConnector3" presStyleLbl="asst1" presStyleIdx="5" presStyleCnt="12"/>
      <dgm:spPr/>
      <dgm:t>
        <a:bodyPr/>
        <a:lstStyle/>
        <a:p>
          <a:endParaRPr lang="es-ES"/>
        </a:p>
      </dgm:t>
    </dgm:pt>
    <dgm:pt modelId="{B6C6BB11-DBD1-4CE1-BA51-D4556814393F}" type="pres">
      <dgm:prSet presAssocID="{290A4092-A1E5-4477-9EF7-FB404E1D8927}" presName="hierChild6" presStyleCnt="0"/>
      <dgm:spPr/>
    </dgm:pt>
    <dgm:pt modelId="{1C7D8693-9EB5-4ACD-A640-07C03A36DFD9}" type="pres">
      <dgm:prSet presAssocID="{290A4092-A1E5-4477-9EF7-FB404E1D8927}" presName="hierChild7" presStyleCnt="0"/>
      <dgm:spPr/>
    </dgm:pt>
    <dgm:pt modelId="{C67888CB-2914-4BF4-9D1B-9BA7B508393C}" type="pres">
      <dgm:prSet presAssocID="{AC684DCF-6416-45DF-845E-85B719CF25E9}" presName="Name96" presStyleLbl="parChTrans1D4" presStyleIdx="1" presStyleCnt="2"/>
      <dgm:spPr/>
      <dgm:t>
        <a:bodyPr/>
        <a:lstStyle/>
        <a:p>
          <a:endParaRPr lang="es-ES"/>
        </a:p>
      </dgm:t>
    </dgm:pt>
    <dgm:pt modelId="{009751F0-3130-4D89-9CC1-B557077C8501}" type="pres">
      <dgm:prSet presAssocID="{D1001C04-FC44-4584-B9E1-46FA3A85C0EA}" presName="hierRoot3" presStyleCnt="0">
        <dgm:presLayoutVars>
          <dgm:hierBranch val="init"/>
        </dgm:presLayoutVars>
      </dgm:prSet>
      <dgm:spPr/>
    </dgm:pt>
    <dgm:pt modelId="{B3C6B5D1-290C-4F92-A281-E1BCCC1E40E5}" type="pres">
      <dgm:prSet presAssocID="{D1001C04-FC44-4584-B9E1-46FA3A85C0EA}" presName="rootComposite3" presStyleCnt="0"/>
      <dgm:spPr/>
    </dgm:pt>
    <dgm:pt modelId="{AB5BCA11-81C7-459F-9AFB-2FD10987BC14}" type="pres">
      <dgm:prSet presAssocID="{D1001C04-FC44-4584-B9E1-46FA3A85C0EA}" presName="rootText3" presStyleLbl="asst1" presStyleIdx="6" presStyleCnt="1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6DBB3B03-1F34-46D8-AB0C-E7348C471D62}" type="pres">
      <dgm:prSet presAssocID="{D1001C04-FC44-4584-B9E1-46FA3A85C0EA}" presName="titleText3" presStyleLbl="fgAcc2" presStyleIdx="6" presStyleCnt="12" custFlipVert="1" custScaleX="4593" custScaleY="23953" custLinFactY="-801542" custLinFactNeighborX="-169" custLinFactNeighborY="-900000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1914ABF2-44CA-4853-81BE-C3CF84ADF2BF}" type="pres">
      <dgm:prSet presAssocID="{D1001C04-FC44-4584-B9E1-46FA3A85C0EA}" presName="rootConnector3" presStyleLbl="asst1" presStyleIdx="6" presStyleCnt="12"/>
      <dgm:spPr/>
      <dgm:t>
        <a:bodyPr/>
        <a:lstStyle/>
        <a:p>
          <a:endParaRPr lang="es-ES"/>
        </a:p>
      </dgm:t>
    </dgm:pt>
    <dgm:pt modelId="{6F2DE5CD-96EA-40B5-B08B-B67AF404EB1E}" type="pres">
      <dgm:prSet presAssocID="{D1001C04-FC44-4584-B9E1-46FA3A85C0EA}" presName="hierChild6" presStyleCnt="0"/>
      <dgm:spPr/>
    </dgm:pt>
    <dgm:pt modelId="{59F2D044-754A-4693-9F95-1E9F97CCD986}" type="pres">
      <dgm:prSet presAssocID="{D1001C04-FC44-4584-B9E1-46FA3A85C0EA}" presName="hierChild7" presStyleCnt="0"/>
      <dgm:spPr/>
    </dgm:pt>
    <dgm:pt modelId="{59EA8885-C2FE-49F6-BD06-916CBF24E2EE}" type="pres">
      <dgm:prSet presAssocID="{5EAB47F3-3336-4C46-B6BE-593609A55921}" presName="Name96" presStyleLbl="parChTrans1D3" presStyleIdx="4" presStyleCnt="8"/>
      <dgm:spPr/>
      <dgm:t>
        <a:bodyPr/>
        <a:lstStyle/>
        <a:p>
          <a:endParaRPr lang="es-ES"/>
        </a:p>
      </dgm:t>
    </dgm:pt>
    <dgm:pt modelId="{DCDF3B49-7719-4F37-BD1E-622475138B8B}" type="pres">
      <dgm:prSet presAssocID="{28039A0C-B682-4755-97BE-788CEFB6C434}" presName="hierRoot3" presStyleCnt="0">
        <dgm:presLayoutVars>
          <dgm:hierBranch val="init"/>
        </dgm:presLayoutVars>
      </dgm:prSet>
      <dgm:spPr/>
    </dgm:pt>
    <dgm:pt modelId="{32B5964D-7BA8-4C18-BD5F-74A8D923070F}" type="pres">
      <dgm:prSet presAssocID="{28039A0C-B682-4755-97BE-788CEFB6C434}" presName="rootComposite3" presStyleCnt="0"/>
      <dgm:spPr/>
    </dgm:pt>
    <dgm:pt modelId="{9B3F36CE-C16A-42EE-9DB9-9C3822279E04}" type="pres">
      <dgm:prSet presAssocID="{28039A0C-B682-4755-97BE-788CEFB6C434}" presName="rootText3" presStyleLbl="asst1" presStyleIdx="7" presStyleCnt="12">
        <dgm:presLayoutVars>
          <dgm:chPref val="3"/>
        </dgm:presLayoutVars>
      </dgm:prSet>
      <dgm:spPr/>
      <dgm:t>
        <a:bodyPr/>
        <a:lstStyle/>
        <a:p>
          <a:endParaRPr lang="ca-ES"/>
        </a:p>
      </dgm:t>
    </dgm:pt>
    <dgm:pt modelId="{8F837C6A-74AC-4E9D-8BAA-FDB1D90488A7}" type="pres">
      <dgm:prSet presAssocID="{28039A0C-B682-4755-97BE-788CEFB6C434}" presName="titleText3" presStyleLbl="fgAcc2" presStyleIdx="7" presStyleCnt="12">
        <dgm:presLayoutVars>
          <dgm:chMax val="0"/>
          <dgm:chPref val="0"/>
        </dgm:presLayoutVars>
      </dgm:prSet>
      <dgm:spPr/>
      <dgm:t>
        <a:bodyPr/>
        <a:lstStyle/>
        <a:p>
          <a:endParaRPr lang="ca-ES"/>
        </a:p>
      </dgm:t>
    </dgm:pt>
    <dgm:pt modelId="{34EE5290-2B98-4E35-B3FB-B74669E3E0CF}" type="pres">
      <dgm:prSet presAssocID="{28039A0C-B682-4755-97BE-788CEFB6C434}" presName="rootConnector3" presStyleLbl="asst1" presStyleIdx="7" presStyleCnt="12"/>
      <dgm:spPr/>
      <dgm:t>
        <a:bodyPr/>
        <a:lstStyle/>
        <a:p>
          <a:endParaRPr lang="es-ES"/>
        </a:p>
      </dgm:t>
    </dgm:pt>
    <dgm:pt modelId="{492E5C89-A3E8-4A14-9390-F4791338F240}" type="pres">
      <dgm:prSet presAssocID="{28039A0C-B682-4755-97BE-788CEFB6C434}" presName="hierChild6" presStyleCnt="0"/>
      <dgm:spPr/>
    </dgm:pt>
    <dgm:pt modelId="{AE603193-5E7C-4C86-8FBF-9C441F5878AC}" type="pres">
      <dgm:prSet presAssocID="{28039A0C-B682-4755-97BE-788CEFB6C434}" presName="hierChild7" presStyleCnt="0"/>
      <dgm:spPr/>
    </dgm:pt>
    <dgm:pt modelId="{C6552AD4-0A31-4702-AAD6-2463A22B5593}" type="pres">
      <dgm:prSet presAssocID="{E14A9DA2-15C1-40E9-9F41-7901B6B068A4}" presName="Name96" presStyleLbl="parChTrans1D3" presStyleIdx="5" presStyleCnt="8"/>
      <dgm:spPr/>
      <dgm:t>
        <a:bodyPr/>
        <a:lstStyle/>
        <a:p>
          <a:endParaRPr lang="es-ES"/>
        </a:p>
      </dgm:t>
    </dgm:pt>
    <dgm:pt modelId="{D37EA6DB-37EF-4BCE-9EA5-3282E6B8D725}" type="pres">
      <dgm:prSet presAssocID="{F3FD83C8-28B9-497E-B229-6B751AA45AC4}" presName="hierRoot3" presStyleCnt="0">
        <dgm:presLayoutVars>
          <dgm:hierBranch val="init"/>
        </dgm:presLayoutVars>
      </dgm:prSet>
      <dgm:spPr/>
    </dgm:pt>
    <dgm:pt modelId="{6F4D0BF4-F08F-4493-81BB-D9A99B2EF570}" type="pres">
      <dgm:prSet presAssocID="{F3FD83C8-28B9-497E-B229-6B751AA45AC4}" presName="rootComposite3" presStyleCnt="0"/>
      <dgm:spPr/>
    </dgm:pt>
    <dgm:pt modelId="{D1820911-A9FD-4823-8035-AEF44D6F8BA5}" type="pres">
      <dgm:prSet presAssocID="{F3FD83C8-28B9-497E-B229-6B751AA45AC4}" presName="rootText3" presStyleLbl="asst1" presStyleIdx="8" presStyleCnt="1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D9ECD52-662B-460C-B586-EBD162D41404}" type="pres">
      <dgm:prSet presAssocID="{F3FD83C8-28B9-497E-B229-6B751AA45AC4}" presName="titleText3" presStyleLbl="fgAcc2" presStyleIdx="8" presStyleCnt="12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B0B7F151-417C-4E13-A6B5-3142BB516871}" type="pres">
      <dgm:prSet presAssocID="{F3FD83C8-28B9-497E-B229-6B751AA45AC4}" presName="rootConnector3" presStyleLbl="asst1" presStyleIdx="8" presStyleCnt="12"/>
      <dgm:spPr/>
      <dgm:t>
        <a:bodyPr/>
        <a:lstStyle/>
        <a:p>
          <a:endParaRPr lang="es-ES"/>
        </a:p>
      </dgm:t>
    </dgm:pt>
    <dgm:pt modelId="{BEA5B582-8E4A-4481-96E8-7ADBF0F74BC3}" type="pres">
      <dgm:prSet presAssocID="{F3FD83C8-28B9-497E-B229-6B751AA45AC4}" presName="hierChild6" presStyleCnt="0"/>
      <dgm:spPr/>
    </dgm:pt>
    <dgm:pt modelId="{B46A4919-5AC3-43FA-8B5C-1E883259B1C4}" type="pres">
      <dgm:prSet presAssocID="{F3FD83C8-28B9-497E-B229-6B751AA45AC4}" presName="hierChild7" presStyleCnt="0"/>
      <dgm:spPr/>
    </dgm:pt>
    <dgm:pt modelId="{023E7231-3F47-4BAE-9ABF-E54793B8A0B6}" type="pres">
      <dgm:prSet presAssocID="{8F93C18A-9C66-446B-BE98-A77B8DCF19A6}" presName="Name96" presStyleLbl="parChTrans1D3" presStyleIdx="6" presStyleCnt="8"/>
      <dgm:spPr/>
      <dgm:t>
        <a:bodyPr/>
        <a:lstStyle/>
        <a:p>
          <a:endParaRPr lang="es-ES"/>
        </a:p>
      </dgm:t>
    </dgm:pt>
    <dgm:pt modelId="{48FE2BB4-7E79-41D9-8C20-AA831E1478CC}" type="pres">
      <dgm:prSet presAssocID="{B08C53DC-FF67-49F0-83CB-0A833F9B8CBB}" presName="hierRoot3" presStyleCnt="0">
        <dgm:presLayoutVars>
          <dgm:hierBranch val="init"/>
        </dgm:presLayoutVars>
      </dgm:prSet>
      <dgm:spPr/>
    </dgm:pt>
    <dgm:pt modelId="{F8DF841E-3906-40AB-A40A-9B7E0DFE58D1}" type="pres">
      <dgm:prSet presAssocID="{B08C53DC-FF67-49F0-83CB-0A833F9B8CBB}" presName="rootComposite3" presStyleCnt="0"/>
      <dgm:spPr/>
    </dgm:pt>
    <dgm:pt modelId="{1997F36D-62C4-4117-931C-D3C6BFB778B0}" type="pres">
      <dgm:prSet presAssocID="{B08C53DC-FF67-49F0-83CB-0A833F9B8CBB}" presName="rootText3" presStyleLbl="asst1" presStyleIdx="9" presStyleCnt="1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B14A610-7E1A-4A98-AE0A-0C86B92781F9}" type="pres">
      <dgm:prSet presAssocID="{B08C53DC-FF67-49F0-83CB-0A833F9B8CBB}" presName="titleText3" presStyleLbl="fgAcc2" presStyleIdx="9" presStyleCnt="12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C1AA6B15-50E5-4034-9E58-FFC5C0E9734A}" type="pres">
      <dgm:prSet presAssocID="{B08C53DC-FF67-49F0-83CB-0A833F9B8CBB}" presName="rootConnector3" presStyleLbl="asst1" presStyleIdx="9" presStyleCnt="12"/>
      <dgm:spPr/>
      <dgm:t>
        <a:bodyPr/>
        <a:lstStyle/>
        <a:p>
          <a:endParaRPr lang="es-ES"/>
        </a:p>
      </dgm:t>
    </dgm:pt>
    <dgm:pt modelId="{25E47619-E7FE-4B15-A45E-3A0B86D10329}" type="pres">
      <dgm:prSet presAssocID="{B08C53DC-FF67-49F0-83CB-0A833F9B8CBB}" presName="hierChild6" presStyleCnt="0"/>
      <dgm:spPr/>
    </dgm:pt>
    <dgm:pt modelId="{7D41EA57-F0AC-4E9B-B6A2-60CAFA0ACDFC}" type="pres">
      <dgm:prSet presAssocID="{B08C53DC-FF67-49F0-83CB-0A833F9B8CBB}" presName="hierChild7" presStyleCnt="0"/>
      <dgm:spPr/>
    </dgm:pt>
    <dgm:pt modelId="{6139F9B2-A26F-4808-A748-A7FC84C39C48}" type="pres">
      <dgm:prSet presAssocID="{7E60BDF1-9921-4C8B-88FF-957EAFBE4472}" presName="Name96" presStyleLbl="parChTrans1D3" presStyleIdx="7" presStyleCnt="8"/>
      <dgm:spPr/>
      <dgm:t>
        <a:bodyPr/>
        <a:lstStyle/>
        <a:p>
          <a:endParaRPr lang="es-ES"/>
        </a:p>
      </dgm:t>
    </dgm:pt>
    <dgm:pt modelId="{2A8C0C5F-4382-4A84-9F61-497028251977}" type="pres">
      <dgm:prSet presAssocID="{5532BC25-6750-4819-BBDF-1145F5A81D91}" presName="hierRoot3" presStyleCnt="0">
        <dgm:presLayoutVars>
          <dgm:hierBranch val="init"/>
        </dgm:presLayoutVars>
      </dgm:prSet>
      <dgm:spPr/>
    </dgm:pt>
    <dgm:pt modelId="{836F3D73-30F5-4B76-8D5C-E30C0A1E677E}" type="pres">
      <dgm:prSet presAssocID="{5532BC25-6750-4819-BBDF-1145F5A81D91}" presName="rootComposite3" presStyleCnt="0"/>
      <dgm:spPr/>
    </dgm:pt>
    <dgm:pt modelId="{84000A13-1677-40E5-A491-507AB5F2FA30}" type="pres">
      <dgm:prSet presAssocID="{5532BC25-6750-4819-BBDF-1145F5A81D91}" presName="rootText3" presStyleLbl="asst1" presStyleIdx="10" presStyleCnt="1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D20522C-4DB8-45B0-834C-599BAD4349A8}" type="pres">
      <dgm:prSet presAssocID="{5532BC25-6750-4819-BBDF-1145F5A81D91}" presName="titleText3" presStyleLbl="fgAcc2" presStyleIdx="10" presStyleCnt="12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BEABDCD4-030E-4B11-99C8-45D46A11504D}" type="pres">
      <dgm:prSet presAssocID="{5532BC25-6750-4819-BBDF-1145F5A81D91}" presName="rootConnector3" presStyleLbl="asst1" presStyleIdx="10" presStyleCnt="12"/>
      <dgm:spPr/>
      <dgm:t>
        <a:bodyPr/>
        <a:lstStyle/>
        <a:p>
          <a:endParaRPr lang="es-ES"/>
        </a:p>
      </dgm:t>
    </dgm:pt>
    <dgm:pt modelId="{A46BB9CD-23DD-4521-9CE8-8D8E607B1AEE}" type="pres">
      <dgm:prSet presAssocID="{5532BC25-6750-4819-BBDF-1145F5A81D91}" presName="hierChild6" presStyleCnt="0"/>
      <dgm:spPr/>
    </dgm:pt>
    <dgm:pt modelId="{63C6CA4C-753F-43DB-A7EB-B9D978771DEC}" type="pres">
      <dgm:prSet presAssocID="{5532BC25-6750-4819-BBDF-1145F5A81D91}" presName="hierChild7" presStyleCnt="0"/>
      <dgm:spPr/>
    </dgm:pt>
    <dgm:pt modelId="{5089ACA8-AD75-41E7-B20B-3701D624595A}" type="pres">
      <dgm:prSet presAssocID="{46E3761D-862D-4299-9265-BB5FF6441AC4}" presName="Name96" presStyleLbl="parChTrans1D2" presStyleIdx="1" presStyleCnt="2"/>
      <dgm:spPr/>
      <dgm:t>
        <a:bodyPr/>
        <a:lstStyle/>
        <a:p>
          <a:endParaRPr lang="es-ES"/>
        </a:p>
      </dgm:t>
    </dgm:pt>
    <dgm:pt modelId="{6D1049C5-DFDC-4E3F-97BA-1296E6AAC036}" type="pres">
      <dgm:prSet presAssocID="{C7D830B2-CD25-4671-B977-7A8DDC50A47C}" presName="hierRoot3" presStyleCnt="0">
        <dgm:presLayoutVars>
          <dgm:hierBranch val="init"/>
        </dgm:presLayoutVars>
      </dgm:prSet>
      <dgm:spPr/>
    </dgm:pt>
    <dgm:pt modelId="{9188A57A-552B-41A8-8935-252E63061FEA}" type="pres">
      <dgm:prSet presAssocID="{C7D830B2-CD25-4671-B977-7A8DDC50A47C}" presName="rootComposite3" presStyleCnt="0"/>
      <dgm:spPr/>
    </dgm:pt>
    <dgm:pt modelId="{056AFB45-3865-40BF-99EA-860B16AF9F04}" type="pres">
      <dgm:prSet presAssocID="{C7D830B2-CD25-4671-B977-7A8DDC50A47C}" presName="rootText3" presStyleLbl="asst1" presStyleIdx="11" presStyleCnt="1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4A734ED-600B-4553-A9BE-35EB187D97B6}" type="pres">
      <dgm:prSet presAssocID="{C7D830B2-CD25-4671-B977-7A8DDC50A47C}" presName="titleText3" presStyleLbl="fgAcc2" presStyleIdx="11" presStyleCnt="12" custFlipVert="0" custFlipHor="0" custScaleX="3641" custScaleY="18985" custLinFactX="-38602" custLinFactY="-150693" custLinFactNeighborX="-100000" custLinFactNeighborY="-200000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9FE11EAE-64D7-4FD5-85D9-33AB13E24A5A}" type="pres">
      <dgm:prSet presAssocID="{C7D830B2-CD25-4671-B977-7A8DDC50A47C}" presName="rootConnector3" presStyleLbl="asst1" presStyleIdx="11" presStyleCnt="12"/>
      <dgm:spPr/>
      <dgm:t>
        <a:bodyPr/>
        <a:lstStyle/>
        <a:p>
          <a:endParaRPr lang="es-ES"/>
        </a:p>
      </dgm:t>
    </dgm:pt>
    <dgm:pt modelId="{57347BB9-DEB0-4D79-B069-F6022D27EFCC}" type="pres">
      <dgm:prSet presAssocID="{C7D830B2-CD25-4671-B977-7A8DDC50A47C}" presName="hierChild6" presStyleCnt="0"/>
      <dgm:spPr/>
    </dgm:pt>
    <dgm:pt modelId="{BDA79A94-FA23-423F-86A9-DDAE555EF033}" type="pres">
      <dgm:prSet presAssocID="{C7D830B2-CD25-4671-B977-7A8DDC50A47C}" presName="hierChild7" presStyleCnt="0"/>
      <dgm:spPr/>
    </dgm:pt>
  </dgm:ptLst>
  <dgm:cxnLst>
    <dgm:cxn modelId="{604D6738-5C8C-450C-8D09-E8AE28B9F9ED}" type="presOf" srcId="{A00AE08F-4A6F-43F1-9D6D-96C16D4D8DD8}" destId="{91A6E409-078D-4BCF-8D1D-435AB9542C95}" srcOrd="0" destOrd="0" presId="urn:microsoft.com/office/officeart/2008/layout/NameandTitleOrganizationalChart"/>
    <dgm:cxn modelId="{10A919B9-5390-410A-9344-D4425C8B6A2D}" type="presOf" srcId="{F3FD83C8-28B9-497E-B229-6B751AA45AC4}" destId="{D1820911-A9FD-4823-8035-AEF44D6F8BA5}" srcOrd="0" destOrd="0" presId="urn:microsoft.com/office/officeart/2008/layout/NameandTitleOrganizationalChart"/>
    <dgm:cxn modelId="{F20646C4-CCBC-4218-B542-0968A2652D32}" type="presOf" srcId="{5532BC25-6750-4819-BBDF-1145F5A81D91}" destId="{84000A13-1677-40E5-A491-507AB5F2FA30}" srcOrd="0" destOrd="0" presId="urn:microsoft.com/office/officeart/2008/layout/NameandTitleOrganizationalChart"/>
    <dgm:cxn modelId="{E3D70FE7-2929-42B1-B89F-48F5FFFCB643}" srcId="{C8864152-C147-4D6A-9149-BD214E222853}" destId="{5532BC25-6750-4819-BBDF-1145F5A81D91}" srcOrd="7" destOrd="0" parTransId="{7E60BDF1-9921-4C8B-88FF-957EAFBE4472}" sibTransId="{625D1B59-23CD-46B5-A705-1D76F8AF1DE4}"/>
    <dgm:cxn modelId="{9B3620D4-DEBF-435B-9DE6-E62D830B783E}" type="presOf" srcId="{A00AE08F-4A6F-43F1-9D6D-96C16D4D8DD8}" destId="{0F57A9F8-173B-40E0-AA9D-763F340E6085}" srcOrd="1" destOrd="0" presId="urn:microsoft.com/office/officeart/2008/layout/NameandTitleOrganizationalChart"/>
    <dgm:cxn modelId="{B3229DB0-E5A5-4AB4-A906-0AA245206146}" type="presOf" srcId="{290A4092-A1E5-4477-9EF7-FB404E1D8927}" destId="{39A04207-FB17-4728-8A1B-B45E04CEB57D}" srcOrd="1" destOrd="0" presId="urn:microsoft.com/office/officeart/2008/layout/NameandTitleOrganizationalChart"/>
    <dgm:cxn modelId="{3A815646-4D1D-4729-9A61-3D42452E4949}" type="presOf" srcId="{8F93C18A-9C66-446B-BE98-A77B8DCF19A6}" destId="{023E7231-3F47-4BAE-9ABF-E54793B8A0B6}" srcOrd="0" destOrd="0" presId="urn:microsoft.com/office/officeart/2008/layout/NameandTitleOrganizationalChart"/>
    <dgm:cxn modelId="{1E91BA54-24EA-4C41-8D0C-0D421D0B53D6}" type="presOf" srcId="{C9381C86-87EA-4058-B42E-8C13C2252A7D}" destId="{7F5E5942-B09C-4EDD-9F11-9DC2015185F4}" srcOrd="0" destOrd="0" presId="urn:microsoft.com/office/officeart/2008/layout/NameandTitleOrganizationalChart"/>
    <dgm:cxn modelId="{E2534958-98CB-4E2F-AB73-C26FA3210EC5}" srcId="{C8864152-C147-4D6A-9149-BD214E222853}" destId="{F3FD83C8-28B9-497E-B229-6B751AA45AC4}" srcOrd="5" destOrd="0" parTransId="{E14A9DA2-15C1-40E9-9F41-7901B6B068A4}" sibTransId="{46CA84D5-7B53-45F3-B42D-AE49F42953F3}"/>
    <dgm:cxn modelId="{59771816-C995-4A89-BCBD-EAE9059FA623}" type="presOf" srcId="{16DA49FC-DE2C-4400-A423-BA2BBB73660D}" destId="{C4A734ED-600B-4553-A9BE-35EB187D97B6}" srcOrd="0" destOrd="0" presId="urn:microsoft.com/office/officeart/2008/layout/NameandTitleOrganizationalChart"/>
    <dgm:cxn modelId="{5754B2EA-D1B3-4781-8AA2-D1A2266E25C5}" srcId="{CD24E08D-7465-4DF7-8302-318F8AE9D779}" destId="{C8864152-C147-4D6A-9149-BD214E222853}" srcOrd="0" destOrd="0" parTransId="{A260BE4B-7235-4742-A327-68ABABA1665E}" sibTransId="{26764D0B-31D8-4508-80FA-49AA745C62DC}"/>
    <dgm:cxn modelId="{5A6C3C92-73FE-4BA9-96EA-BD03FD0E8E4E}" type="presOf" srcId="{A8C7015A-D874-4815-8FA5-641DEF54441E}" destId="{198BE2E2-4C36-4215-B05B-80E6B770E077}" srcOrd="0" destOrd="0" presId="urn:microsoft.com/office/officeart/2008/layout/NameandTitleOrganizationalChart"/>
    <dgm:cxn modelId="{6D3B864B-6FA0-40AE-AB20-64071795699A}" type="presOf" srcId="{C7D830B2-CD25-4671-B977-7A8DDC50A47C}" destId="{056AFB45-3865-40BF-99EA-860B16AF9F04}" srcOrd="0" destOrd="0" presId="urn:microsoft.com/office/officeart/2008/layout/NameandTitleOrganizationalChart"/>
    <dgm:cxn modelId="{A1384D7F-AD99-4554-9C7A-BD10715D7748}" type="presOf" srcId="{DA06C9C7-A271-449B-A757-DAC01E1F3ED7}" destId="{E490EC59-29F9-42AF-B787-8BF0A5FDF62F}" srcOrd="0" destOrd="0" presId="urn:microsoft.com/office/officeart/2008/layout/NameandTitleOrganizationalChart"/>
    <dgm:cxn modelId="{EEEAB829-D9EB-4A0E-B738-73F6C5D4115E}" type="presOf" srcId="{E14A9DA2-15C1-40E9-9F41-7901B6B068A4}" destId="{C6552AD4-0A31-4702-AAD6-2463A22B5593}" srcOrd="0" destOrd="0" presId="urn:microsoft.com/office/officeart/2008/layout/NameandTitleOrganizationalChart"/>
    <dgm:cxn modelId="{DF6E877E-D83C-4B74-9FBE-4ABA81891921}" srcId="{54D6DE54-2684-4E07-9B8C-61F4C892C806}" destId="{290A4092-A1E5-4477-9EF7-FB404E1D8927}" srcOrd="0" destOrd="0" parTransId="{A8C7015A-D874-4815-8FA5-641DEF54441E}" sibTransId="{2B021691-02A3-4224-8362-EB223CC89F0E}"/>
    <dgm:cxn modelId="{C53CF661-EB67-4358-AC6F-C5E7221CCE0C}" type="presOf" srcId="{4D39D8E6-1B72-46A3-A57B-CEA465062E4C}" destId="{EB14A610-7E1A-4A98-AE0A-0C86B92781F9}" srcOrd="0" destOrd="0" presId="urn:microsoft.com/office/officeart/2008/layout/NameandTitleOrganizationalChart"/>
    <dgm:cxn modelId="{0B6846A2-7446-495E-980B-B945BA54BE3E}" type="presOf" srcId="{8A1B5A80-4594-4BB1-BB8A-B7F6B093A9E3}" destId="{6DBB3B03-1F34-46D8-AB0C-E7348C471D62}" srcOrd="0" destOrd="0" presId="urn:microsoft.com/office/officeart/2008/layout/NameandTitleOrganizationalChart"/>
    <dgm:cxn modelId="{290D5ECB-EB00-444A-813B-F5294BE551AA}" type="presOf" srcId="{C7D830B2-CD25-4671-B977-7A8DDC50A47C}" destId="{9FE11EAE-64D7-4FD5-85D9-33AB13E24A5A}" srcOrd="1" destOrd="0" presId="urn:microsoft.com/office/officeart/2008/layout/NameandTitleOrganizationalChart"/>
    <dgm:cxn modelId="{D15E033C-A039-4594-993B-9CA320924502}" srcId="{C8864152-C147-4D6A-9149-BD214E222853}" destId="{39711B4C-68E1-4CC8-8694-064F54D0B299}" srcOrd="0" destOrd="0" parTransId="{DA06C9C7-A271-449B-A757-DAC01E1F3ED7}" sibTransId="{13D81553-7C95-43B2-A229-8BEA61BD525A}"/>
    <dgm:cxn modelId="{06E76869-67F8-4664-A7B1-D9BB3AC14EFD}" type="presOf" srcId="{26764D0B-31D8-4508-80FA-49AA745C62DC}" destId="{281F6E00-573D-44E9-B32C-13300FCBB348}" srcOrd="0" destOrd="0" presId="urn:microsoft.com/office/officeart/2008/layout/NameandTitleOrganizationalChart"/>
    <dgm:cxn modelId="{737E4062-05E9-4FFE-862B-D6542ADEEBAB}" type="presOf" srcId="{625D1B59-23CD-46B5-A705-1D76F8AF1DE4}" destId="{0D20522C-4DB8-45B0-834C-599BAD4349A8}" srcOrd="0" destOrd="0" presId="urn:microsoft.com/office/officeart/2008/layout/NameandTitleOrganizationalChart"/>
    <dgm:cxn modelId="{A25EFF1D-D095-4054-B7FE-C25A2F448FB6}" type="presOf" srcId="{8F0DD38E-F996-4105-9198-5D56B1F23ACA}" destId="{6B15CBA0-8B29-4F69-B534-FC4B4B1925D3}" srcOrd="0" destOrd="0" presId="urn:microsoft.com/office/officeart/2008/layout/NameandTitleOrganizationalChart"/>
    <dgm:cxn modelId="{AE484007-285B-4F9C-B329-3408B7F492F9}" srcId="{54D6DE54-2684-4E07-9B8C-61F4C892C806}" destId="{D1001C04-FC44-4584-B9E1-46FA3A85C0EA}" srcOrd="1" destOrd="0" parTransId="{AC684DCF-6416-45DF-845E-85B719CF25E9}" sibTransId="{8A1B5A80-4594-4BB1-BB8A-B7F6B093A9E3}"/>
    <dgm:cxn modelId="{BC9C9518-FA27-4BBE-AD4D-C514DF90675D}" type="presOf" srcId="{B08C53DC-FF67-49F0-83CB-0A833F9B8CBB}" destId="{C1AA6B15-50E5-4034-9E58-FFC5C0E9734A}" srcOrd="1" destOrd="0" presId="urn:microsoft.com/office/officeart/2008/layout/NameandTitleOrganizationalChart"/>
    <dgm:cxn modelId="{2CE5D67E-9416-4C0D-B66B-BD3AF86F4C9D}" type="presOf" srcId="{C8537CDF-5EBB-4880-8358-84ABDB31198C}" destId="{8F837C6A-74AC-4E9D-8BAA-FDB1D90488A7}" srcOrd="0" destOrd="0" presId="urn:microsoft.com/office/officeart/2008/layout/NameandTitleOrganizationalChart"/>
    <dgm:cxn modelId="{CE4025FA-E033-483B-A341-652FC8853704}" type="presOf" srcId="{D1001C04-FC44-4584-B9E1-46FA3A85C0EA}" destId="{1914ABF2-44CA-4853-81BE-C3CF84ADF2BF}" srcOrd="1" destOrd="0" presId="urn:microsoft.com/office/officeart/2008/layout/NameandTitleOrganizationalChart"/>
    <dgm:cxn modelId="{41CDBB8A-7571-4A89-A65B-4E94B47829BF}" srcId="{793C92C3-AC5F-4018-9C48-6DD6A3FF9DC3}" destId="{CD24E08D-7465-4DF7-8302-318F8AE9D779}" srcOrd="0" destOrd="0" parTransId="{69207182-357F-4EBF-8767-C0C5AE12263D}" sibTransId="{620F85D2-CC95-4323-B126-8C9B11AFC663}"/>
    <dgm:cxn modelId="{FA9AE049-8A54-4807-928E-B206B3953B0A}" srcId="{C8864152-C147-4D6A-9149-BD214E222853}" destId="{5D72DA9A-1990-4DB7-A2BC-E11B2CFF80EC}" srcOrd="2" destOrd="0" parTransId="{C9381C86-87EA-4058-B42E-8C13C2252A7D}" sibTransId="{5512A08B-DFDA-4AC6-97DC-E6C0C196BC68}"/>
    <dgm:cxn modelId="{AA8D19DA-BFF9-4E0C-94D5-FCAE22565B21}" type="presOf" srcId="{C8864152-C147-4D6A-9149-BD214E222853}" destId="{E9B3FE23-F52A-48A6-BA0A-CCE9F212631D}" srcOrd="0" destOrd="0" presId="urn:microsoft.com/office/officeart/2008/layout/NameandTitleOrganizationalChart"/>
    <dgm:cxn modelId="{821A6723-F078-41D0-AF9B-AD2D51B556F5}" type="presOf" srcId="{54D6DE54-2684-4E07-9B8C-61F4C892C806}" destId="{C71AFEAE-9552-46B4-92E6-A226322D09CE}" srcOrd="0" destOrd="0" presId="urn:microsoft.com/office/officeart/2008/layout/NameandTitleOrganizationalChart"/>
    <dgm:cxn modelId="{9FAE06A4-C4D1-4AE8-9B8E-C842AA8F3352}" type="presOf" srcId="{39711B4C-68E1-4CC8-8694-064F54D0B299}" destId="{EF7D2AFD-2DEE-4BF5-A333-B307E01E10B8}" srcOrd="1" destOrd="0" presId="urn:microsoft.com/office/officeart/2008/layout/NameandTitleOrganizationalChart"/>
    <dgm:cxn modelId="{352F427C-F42E-4CF2-BCB2-EF7F23D2F0CD}" srcId="{C8864152-C147-4D6A-9149-BD214E222853}" destId="{28039A0C-B682-4755-97BE-788CEFB6C434}" srcOrd="4" destOrd="0" parTransId="{5EAB47F3-3336-4C46-B6BE-593609A55921}" sibTransId="{C8537CDF-5EBB-4880-8358-84ABDB31198C}"/>
    <dgm:cxn modelId="{27DECECF-422C-4CAA-AADC-7B0BE5422FC4}" type="presOf" srcId="{2B021691-02A3-4224-8362-EB223CC89F0E}" destId="{3B408045-B26D-4085-87CB-69BBAD67768E}" srcOrd="0" destOrd="0" presId="urn:microsoft.com/office/officeart/2008/layout/NameandTitleOrganizationalChart"/>
    <dgm:cxn modelId="{2C430BBC-8A5F-4276-B183-EE627D4667BB}" type="presOf" srcId="{620F85D2-CC95-4323-B126-8C9B11AFC663}" destId="{03AB6C7A-E1FB-4602-B3BE-0F696900F9F9}" srcOrd="0" destOrd="0" presId="urn:microsoft.com/office/officeart/2008/layout/NameandTitleOrganizationalChart"/>
    <dgm:cxn modelId="{FDBA43BD-EBBB-4357-AC16-ED7C4BECD1CB}" type="presOf" srcId="{436EE67F-9F29-486E-8E06-8CC4365DB11C}" destId="{ED885951-84C1-4A65-86D9-AE9B86E6BD27}" srcOrd="0" destOrd="0" presId="urn:microsoft.com/office/officeart/2008/layout/NameandTitleOrganizationalChart"/>
    <dgm:cxn modelId="{B8D539B2-40D8-4DFC-937B-78796F517B5E}" type="presOf" srcId="{54D6DE54-2684-4E07-9B8C-61F4C892C806}" destId="{6DA823C7-CCBD-4167-9ACA-4F2F25BCE3D9}" srcOrd="1" destOrd="0" presId="urn:microsoft.com/office/officeart/2008/layout/NameandTitleOrganizationalChart"/>
    <dgm:cxn modelId="{6241532D-D029-4602-92C4-18DDDCDF653E}" type="presOf" srcId="{46E3761D-862D-4299-9265-BB5FF6441AC4}" destId="{5089ACA8-AD75-41E7-B20B-3701D624595A}" srcOrd="0" destOrd="0" presId="urn:microsoft.com/office/officeart/2008/layout/NameandTitleOrganizationalChart"/>
    <dgm:cxn modelId="{F3F0E863-9FEA-4CB9-A704-FEAFCB500957}" type="presOf" srcId="{7E60BDF1-9921-4C8B-88FF-957EAFBE4472}" destId="{6139F9B2-A26F-4808-A748-A7FC84C39C48}" srcOrd="0" destOrd="0" presId="urn:microsoft.com/office/officeart/2008/layout/NameandTitleOrganizationalChart"/>
    <dgm:cxn modelId="{E81F30F9-0D9F-4ECB-8257-27EED303A181}" type="presOf" srcId="{290A4092-A1E5-4477-9EF7-FB404E1D8927}" destId="{4F8F787C-4EE2-46DC-84F6-55922FFB3F8E}" srcOrd="0" destOrd="0" presId="urn:microsoft.com/office/officeart/2008/layout/NameandTitleOrganizationalChart"/>
    <dgm:cxn modelId="{9110299F-1DA3-4717-9A99-911AFF8AE23E}" type="presOf" srcId="{5D72DA9A-1990-4DB7-A2BC-E11B2CFF80EC}" destId="{1F8C3C16-0182-40B2-8DFF-C1BF3D521990}" srcOrd="0" destOrd="0" presId="urn:microsoft.com/office/officeart/2008/layout/NameandTitleOrganizationalChart"/>
    <dgm:cxn modelId="{D5A3443C-70B9-4342-A818-0A81CFD6A103}" type="presOf" srcId="{28039A0C-B682-4755-97BE-788CEFB6C434}" destId="{9B3F36CE-C16A-42EE-9DB9-9C3822279E04}" srcOrd="0" destOrd="0" presId="urn:microsoft.com/office/officeart/2008/layout/NameandTitleOrganizationalChart"/>
    <dgm:cxn modelId="{0124391D-DD04-4FC5-A98E-209666A94CA5}" srcId="{C8864152-C147-4D6A-9149-BD214E222853}" destId="{A00AE08F-4A6F-43F1-9D6D-96C16D4D8DD8}" srcOrd="1" destOrd="0" parTransId="{436EE67F-9F29-486E-8E06-8CC4365DB11C}" sibTransId="{F8DD1EDC-3DFF-4EB4-9A7C-C32A81583F26}"/>
    <dgm:cxn modelId="{64D90168-46DC-48EF-A359-3C50CFDB1182}" type="presOf" srcId="{28039A0C-B682-4755-97BE-788CEFB6C434}" destId="{34EE5290-2B98-4E35-B3FB-B74669E3E0CF}" srcOrd="1" destOrd="0" presId="urn:microsoft.com/office/officeart/2008/layout/NameandTitleOrganizationalChart"/>
    <dgm:cxn modelId="{8689E24B-F172-4FBE-AEFC-2EB015AD36C3}" type="presOf" srcId="{46CA84D5-7B53-45F3-B42D-AE49F42953F3}" destId="{3D9ECD52-662B-460C-B586-EBD162D41404}" srcOrd="0" destOrd="0" presId="urn:microsoft.com/office/officeart/2008/layout/NameandTitleOrganizationalChart"/>
    <dgm:cxn modelId="{83F0D2D8-1F16-4316-8BAB-6A2015BCD5BF}" type="presOf" srcId="{C8864152-C147-4D6A-9149-BD214E222853}" destId="{F452229B-7619-4FAB-866B-4593908606FC}" srcOrd="1" destOrd="0" presId="urn:microsoft.com/office/officeart/2008/layout/NameandTitleOrganizationalChart"/>
    <dgm:cxn modelId="{38391F9B-789E-44ED-91B1-5982DE744188}" type="presOf" srcId="{CD24E08D-7465-4DF7-8302-318F8AE9D779}" destId="{88330B0F-0CE2-4850-A7B7-76B450DB46E0}" srcOrd="1" destOrd="0" presId="urn:microsoft.com/office/officeart/2008/layout/NameandTitleOrganizationalChart"/>
    <dgm:cxn modelId="{D224D809-C077-4705-83FB-0724DE565BC7}" type="presOf" srcId="{F8DD1EDC-3DFF-4EB4-9A7C-C32A81583F26}" destId="{6E0D121C-FCA2-4F69-B4F7-63D6D2E89991}" srcOrd="0" destOrd="0" presId="urn:microsoft.com/office/officeart/2008/layout/NameandTitleOrganizationalChart"/>
    <dgm:cxn modelId="{B6D6E44D-4B3F-4D0A-AF03-1D62947EF839}" type="presOf" srcId="{B08C53DC-FF67-49F0-83CB-0A833F9B8CBB}" destId="{1997F36D-62C4-4117-931C-D3C6BFB778B0}" srcOrd="0" destOrd="0" presId="urn:microsoft.com/office/officeart/2008/layout/NameandTitleOrganizationalChart"/>
    <dgm:cxn modelId="{224E86F7-269E-4B71-9649-F59105518CB3}" type="presOf" srcId="{793C92C3-AC5F-4018-9C48-6DD6A3FF9DC3}" destId="{507838F3-1782-4674-A1B9-AFE15F16B999}" srcOrd="0" destOrd="0" presId="urn:microsoft.com/office/officeart/2008/layout/NameandTitleOrganizationalChart"/>
    <dgm:cxn modelId="{5FE11287-D930-4526-835F-89E9E5F06D2B}" srcId="{CD24E08D-7465-4DF7-8302-318F8AE9D779}" destId="{C7D830B2-CD25-4671-B977-7A8DDC50A47C}" srcOrd="1" destOrd="0" parTransId="{46E3761D-862D-4299-9265-BB5FF6441AC4}" sibTransId="{16DA49FC-DE2C-4400-A423-BA2BBB73660D}"/>
    <dgm:cxn modelId="{BC808876-CF15-4DD6-AD9C-8D89241ED0F7}" type="presOf" srcId="{13D81553-7C95-43B2-A229-8BEA61BD525A}" destId="{95F61E4C-5A9B-49E7-9886-169D64F0C498}" srcOrd="0" destOrd="0" presId="urn:microsoft.com/office/officeart/2008/layout/NameandTitleOrganizationalChart"/>
    <dgm:cxn modelId="{F5DEF923-D7D9-475D-BD9C-EADA66808312}" type="presOf" srcId="{5D72DA9A-1990-4DB7-A2BC-E11B2CFF80EC}" destId="{92F52227-EDAB-4ECC-9EA8-B020C1117875}" srcOrd="1" destOrd="0" presId="urn:microsoft.com/office/officeart/2008/layout/NameandTitleOrganizationalChart"/>
    <dgm:cxn modelId="{22E5478D-E780-418B-BEF3-F6864AEBAB0B}" type="presOf" srcId="{5512A08B-DFDA-4AC6-97DC-E6C0C196BC68}" destId="{92B1515D-4EFB-49E3-9886-DB51CF91D0C3}" srcOrd="0" destOrd="0" presId="urn:microsoft.com/office/officeart/2008/layout/NameandTitleOrganizationalChart"/>
    <dgm:cxn modelId="{1EFE41A1-E474-4B36-A6A1-CB5DAF4C3699}" type="presOf" srcId="{BBD68BC4-E79B-4B8F-AD8F-B3C700975963}" destId="{9951D36B-7606-4815-8E8C-DB4298B7EC04}" srcOrd="0" destOrd="0" presId="urn:microsoft.com/office/officeart/2008/layout/NameandTitleOrganizationalChart"/>
    <dgm:cxn modelId="{1EC7E9F8-8CBC-42ED-AD6C-38E7D86977CA}" type="presOf" srcId="{5EAB47F3-3336-4C46-B6BE-593609A55921}" destId="{59EA8885-C2FE-49F6-BD06-916CBF24E2EE}" srcOrd="0" destOrd="0" presId="urn:microsoft.com/office/officeart/2008/layout/NameandTitleOrganizationalChart"/>
    <dgm:cxn modelId="{E8F1328A-1939-4E9A-8D0D-2E94FB5AF397}" type="presOf" srcId="{5532BC25-6750-4819-BBDF-1145F5A81D91}" destId="{BEABDCD4-030E-4B11-99C8-45D46A11504D}" srcOrd="1" destOrd="0" presId="urn:microsoft.com/office/officeart/2008/layout/NameandTitleOrganizationalChart"/>
    <dgm:cxn modelId="{6A54DE72-8A5C-415E-8D52-ED48ED68BEF6}" type="presOf" srcId="{CD24E08D-7465-4DF7-8302-318F8AE9D779}" destId="{ADCF83D9-8EC9-4831-9FE6-4D31D39EDEE2}" srcOrd="0" destOrd="0" presId="urn:microsoft.com/office/officeart/2008/layout/NameandTitleOrganizationalChart"/>
    <dgm:cxn modelId="{7F9560C4-166D-48A1-B9C4-3B05EA5FC0FB}" type="presOf" srcId="{39711B4C-68E1-4CC8-8694-064F54D0B299}" destId="{B52B5FD1-5FA7-4F5E-8189-85BD764D5813}" srcOrd="0" destOrd="0" presId="urn:microsoft.com/office/officeart/2008/layout/NameandTitleOrganizationalChart"/>
    <dgm:cxn modelId="{9CEDE9AE-EC1A-4213-8EDD-84754F911877}" type="presOf" srcId="{D1001C04-FC44-4584-B9E1-46FA3A85C0EA}" destId="{AB5BCA11-81C7-459F-9AFB-2FD10987BC14}" srcOrd="0" destOrd="0" presId="urn:microsoft.com/office/officeart/2008/layout/NameandTitleOrganizationalChart"/>
    <dgm:cxn modelId="{C085F28E-8C33-4AD0-B8C5-A3A4F9B11C5A}" type="presOf" srcId="{F3FD83C8-28B9-497E-B229-6B751AA45AC4}" destId="{B0B7F151-417C-4E13-A6B5-3142BB516871}" srcOrd="1" destOrd="0" presId="urn:microsoft.com/office/officeart/2008/layout/NameandTitleOrganizationalChart"/>
    <dgm:cxn modelId="{C35EDBCE-BE38-4A06-B780-5CF9BBCDC064}" srcId="{C8864152-C147-4D6A-9149-BD214E222853}" destId="{B08C53DC-FF67-49F0-83CB-0A833F9B8CBB}" srcOrd="6" destOrd="0" parTransId="{8F93C18A-9C66-446B-BE98-A77B8DCF19A6}" sibTransId="{4D39D8E6-1B72-46A3-A57B-CEA465062E4C}"/>
    <dgm:cxn modelId="{9E6046FE-27B4-4576-ACF5-35EA836717E9}" type="presOf" srcId="{AC684DCF-6416-45DF-845E-85B719CF25E9}" destId="{C67888CB-2914-4BF4-9D1B-9BA7B508393C}" srcOrd="0" destOrd="0" presId="urn:microsoft.com/office/officeart/2008/layout/NameandTitleOrganizationalChart"/>
    <dgm:cxn modelId="{AC534E66-25B7-4130-97CF-991CA0343853}" type="presOf" srcId="{A260BE4B-7235-4742-A327-68ABABA1665E}" destId="{57650FD6-1105-49E7-A4ED-C0AF5A6C405A}" srcOrd="0" destOrd="0" presId="urn:microsoft.com/office/officeart/2008/layout/NameandTitleOrganizationalChart"/>
    <dgm:cxn modelId="{FED01939-07D5-4400-ADF4-27ED48898A19}" srcId="{C8864152-C147-4D6A-9149-BD214E222853}" destId="{54D6DE54-2684-4E07-9B8C-61F4C892C806}" srcOrd="3" destOrd="0" parTransId="{BBD68BC4-E79B-4B8F-AD8F-B3C700975963}" sibTransId="{8F0DD38E-F996-4105-9198-5D56B1F23ACA}"/>
    <dgm:cxn modelId="{00F7D70D-69C9-4CBB-9553-ECD6E83F2F04}" type="presParOf" srcId="{507838F3-1782-4674-A1B9-AFE15F16B999}" destId="{BA5BC93C-B121-4EFE-93F9-6C67F0764583}" srcOrd="0" destOrd="0" presId="urn:microsoft.com/office/officeart/2008/layout/NameandTitleOrganizationalChart"/>
    <dgm:cxn modelId="{7C0F9C09-C948-4508-B356-0F9C0675B4C8}" type="presParOf" srcId="{BA5BC93C-B121-4EFE-93F9-6C67F0764583}" destId="{6565C405-8483-410F-97B8-8330223415F7}" srcOrd="0" destOrd="0" presId="urn:microsoft.com/office/officeart/2008/layout/NameandTitleOrganizationalChart"/>
    <dgm:cxn modelId="{EE1A66A9-3CA1-45CE-B2A1-4679D77DCF13}" type="presParOf" srcId="{6565C405-8483-410F-97B8-8330223415F7}" destId="{ADCF83D9-8EC9-4831-9FE6-4D31D39EDEE2}" srcOrd="0" destOrd="0" presId="urn:microsoft.com/office/officeart/2008/layout/NameandTitleOrganizationalChart"/>
    <dgm:cxn modelId="{2E6D01B3-3BB2-4319-AF3B-B7AC8A573298}" type="presParOf" srcId="{6565C405-8483-410F-97B8-8330223415F7}" destId="{03AB6C7A-E1FB-4602-B3BE-0F696900F9F9}" srcOrd="1" destOrd="0" presId="urn:microsoft.com/office/officeart/2008/layout/NameandTitleOrganizationalChart"/>
    <dgm:cxn modelId="{B0DE71B0-F390-4E19-9BB3-B2F5E21A94EE}" type="presParOf" srcId="{6565C405-8483-410F-97B8-8330223415F7}" destId="{88330B0F-0CE2-4850-A7B7-76B450DB46E0}" srcOrd="2" destOrd="0" presId="urn:microsoft.com/office/officeart/2008/layout/NameandTitleOrganizationalChart"/>
    <dgm:cxn modelId="{A82379D0-83D8-4D95-BD65-4BEC03BE2364}" type="presParOf" srcId="{BA5BC93C-B121-4EFE-93F9-6C67F0764583}" destId="{1C18695E-ED27-4451-94FC-2CBC1A94D544}" srcOrd="1" destOrd="0" presId="urn:microsoft.com/office/officeart/2008/layout/NameandTitleOrganizationalChart"/>
    <dgm:cxn modelId="{E4A0684C-67C9-4975-A84E-72464DDD1D90}" type="presParOf" srcId="{BA5BC93C-B121-4EFE-93F9-6C67F0764583}" destId="{78F5ABA1-2FA6-47CA-8449-87A3A49DFFE7}" srcOrd="2" destOrd="0" presId="urn:microsoft.com/office/officeart/2008/layout/NameandTitleOrganizationalChart"/>
    <dgm:cxn modelId="{7A2950BA-A509-4749-95B4-9FCDFDD6ABF4}" type="presParOf" srcId="{78F5ABA1-2FA6-47CA-8449-87A3A49DFFE7}" destId="{57650FD6-1105-49E7-A4ED-C0AF5A6C405A}" srcOrd="0" destOrd="0" presId="urn:microsoft.com/office/officeart/2008/layout/NameandTitleOrganizationalChart"/>
    <dgm:cxn modelId="{6B6648FA-BD08-438A-AB63-33BB58D3A4CD}" type="presParOf" srcId="{78F5ABA1-2FA6-47CA-8449-87A3A49DFFE7}" destId="{18FE062E-A3D0-4640-8C4C-C31469278DDE}" srcOrd="1" destOrd="0" presId="urn:microsoft.com/office/officeart/2008/layout/NameandTitleOrganizationalChart"/>
    <dgm:cxn modelId="{B667EA8B-C7EE-4F4D-AB2A-BFC78A821E57}" type="presParOf" srcId="{18FE062E-A3D0-4640-8C4C-C31469278DDE}" destId="{98CCD295-03CD-4C94-8974-3879DAED1B9D}" srcOrd="0" destOrd="0" presId="urn:microsoft.com/office/officeart/2008/layout/NameandTitleOrganizationalChart"/>
    <dgm:cxn modelId="{293A6B38-5E45-437D-8747-0FD8E3143724}" type="presParOf" srcId="{98CCD295-03CD-4C94-8974-3879DAED1B9D}" destId="{E9B3FE23-F52A-48A6-BA0A-CCE9F212631D}" srcOrd="0" destOrd="0" presId="urn:microsoft.com/office/officeart/2008/layout/NameandTitleOrganizationalChart"/>
    <dgm:cxn modelId="{C2CDF0C6-D954-4AF4-AD78-75D8AA4AE425}" type="presParOf" srcId="{98CCD295-03CD-4C94-8974-3879DAED1B9D}" destId="{281F6E00-573D-44E9-B32C-13300FCBB348}" srcOrd="1" destOrd="0" presId="urn:microsoft.com/office/officeart/2008/layout/NameandTitleOrganizationalChart"/>
    <dgm:cxn modelId="{A192A821-6747-49EE-8A95-A7CEC30BFEC7}" type="presParOf" srcId="{98CCD295-03CD-4C94-8974-3879DAED1B9D}" destId="{F452229B-7619-4FAB-866B-4593908606FC}" srcOrd="2" destOrd="0" presId="urn:microsoft.com/office/officeart/2008/layout/NameandTitleOrganizationalChart"/>
    <dgm:cxn modelId="{08217A93-A874-47EF-B78C-C953B45C0B6A}" type="presParOf" srcId="{18FE062E-A3D0-4640-8C4C-C31469278DDE}" destId="{6F51B62E-3A52-4F64-A4EA-592C82B539A2}" srcOrd="1" destOrd="0" presId="urn:microsoft.com/office/officeart/2008/layout/NameandTitleOrganizationalChart"/>
    <dgm:cxn modelId="{D3106D8A-51D5-4035-9B45-92C10CE21469}" type="presParOf" srcId="{18FE062E-A3D0-4640-8C4C-C31469278DDE}" destId="{AD080C1A-144A-4F31-AA50-B20DD5678CD3}" srcOrd="2" destOrd="0" presId="urn:microsoft.com/office/officeart/2008/layout/NameandTitleOrganizationalChart"/>
    <dgm:cxn modelId="{720A8170-000C-4DB0-B8AA-B4D6E9E751E2}" type="presParOf" srcId="{AD080C1A-144A-4F31-AA50-B20DD5678CD3}" destId="{E490EC59-29F9-42AF-B787-8BF0A5FDF62F}" srcOrd="0" destOrd="0" presId="urn:microsoft.com/office/officeart/2008/layout/NameandTitleOrganizationalChart"/>
    <dgm:cxn modelId="{0E042253-8B34-4935-AB8E-B4161B11037A}" type="presParOf" srcId="{AD080C1A-144A-4F31-AA50-B20DD5678CD3}" destId="{8156496C-2995-42BA-8A68-4EB202709DCB}" srcOrd="1" destOrd="0" presId="urn:microsoft.com/office/officeart/2008/layout/NameandTitleOrganizationalChart"/>
    <dgm:cxn modelId="{47CEC807-FEC0-4F1B-B185-082A9476DAA6}" type="presParOf" srcId="{8156496C-2995-42BA-8A68-4EB202709DCB}" destId="{E8BAD5EE-7CAE-4682-90DA-AA47F06D33F1}" srcOrd="0" destOrd="0" presId="urn:microsoft.com/office/officeart/2008/layout/NameandTitleOrganizationalChart"/>
    <dgm:cxn modelId="{5FF37D23-D0C9-4B6E-AE5E-B89AF1BB93E5}" type="presParOf" srcId="{E8BAD5EE-7CAE-4682-90DA-AA47F06D33F1}" destId="{B52B5FD1-5FA7-4F5E-8189-85BD764D5813}" srcOrd="0" destOrd="0" presId="urn:microsoft.com/office/officeart/2008/layout/NameandTitleOrganizationalChart"/>
    <dgm:cxn modelId="{154C5A77-937F-40EF-9CC3-9DE9F7377EDF}" type="presParOf" srcId="{E8BAD5EE-7CAE-4682-90DA-AA47F06D33F1}" destId="{95F61E4C-5A9B-49E7-9886-169D64F0C498}" srcOrd="1" destOrd="0" presId="urn:microsoft.com/office/officeart/2008/layout/NameandTitleOrganizationalChart"/>
    <dgm:cxn modelId="{312C54C9-2EC1-446B-95EA-F4CB015894D0}" type="presParOf" srcId="{E8BAD5EE-7CAE-4682-90DA-AA47F06D33F1}" destId="{EF7D2AFD-2DEE-4BF5-A333-B307E01E10B8}" srcOrd="2" destOrd="0" presId="urn:microsoft.com/office/officeart/2008/layout/NameandTitleOrganizationalChart"/>
    <dgm:cxn modelId="{B0659301-6310-4937-B9C6-F1433A5F120D}" type="presParOf" srcId="{8156496C-2995-42BA-8A68-4EB202709DCB}" destId="{08507F2A-7C1F-44A5-BB45-AD0C598CA5AC}" srcOrd="1" destOrd="0" presId="urn:microsoft.com/office/officeart/2008/layout/NameandTitleOrganizationalChart"/>
    <dgm:cxn modelId="{C0E45DCD-AEDD-4AD0-AA81-FACD6D66AF1C}" type="presParOf" srcId="{8156496C-2995-42BA-8A68-4EB202709DCB}" destId="{7F419E88-E2B5-4553-93F7-889C7635DB75}" srcOrd="2" destOrd="0" presId="urn:microsoft.com/office/officeart/2008/layout/NameandTitleOrganizationalChart"/>
    <dgm:cxn modelId="{FA563D6D-80E4-4A11-A5EC-2F47D96E1C6E}" type="presParOf" srcId="{AD080C1A-144A-4F31-AA50-B20DD5678CD3}" destId="{ED885951-84C1-4A65-86D9-AE9B86E6BD27}" srcOrd="2" destOrd="0" presId="urn:microsoft.com/office/officeart/2008/layout/NameandTitleOrganizationalChart"/>
    <dgm:cxn modelId="{78466DAE-5647-445F-A5AA-55F597E72B76}" type="presParOf" srcId="{AD080C1A-144A-4F31-AA50-B20DD5678CD3}" destId="{40985199-6035-4208-8C1E-6E9AA176C987}" srcOrd="3" destOrd="0" presId="urn:microsoft.com/office/officeart/2008/layout/NameandTitleOrganizationalChart"/>
    <dgm:cxn modelId="{A493185C-6D45-481A-8894-5886CF5198F1}" type="presParOf" srcId="{40985199-6035-4208-8C1E-6E9AA176C987}" destId="{22C8DEDE-A772-4162-A17F-85C672CF17C6}" srcOrd="0" destOrd="0" presId="urn:microsoft.com/office/officeart/2008/layout/NameandTitleOrganizationalChart"/>
    <dgm:cxn modelId="{99FD2FFB-1C88-4A85-9C3E-6CA013CC9EA1}" type="presParOf" srcId="{22C8DEDE-A772-4162-A17F-85C672CF17C6}" destId="{91A6E409-078D-4BCF-8D1D-435AB9542C95}" srcOrd="0" destOrd="0" presId="urn:microsoft.com/office/officeart/2008/layout/NameandTitleOrganizationalChart"/>
    <dgm:cxn modelId="{FF4DBC35-CAEB-4898-A922-2177407CFC27}" type="presParOf" srcId="{22C8DEDE-A772-4162-A17F-85C672CF17C6}" destId="{6E0D121C-FCA2-4F69-B4F7-63D6D2E89991}" srcOrd="1" destOrd="0" presId="urn:microsoft.com/office/officeart/2008/layout/NameandTitleOrganizationalChart"/>
    <dgm:cxn modelId="{B429DF07-EDBD-4002-B340-CD0D62A74464}" type="presParOf" srcId="{22C8DEDE-A772-4162-A17F-85C672CF17C6}" destId="{0F57A9F8-173B-40E0-AA9D-763F340E6085}" srcOrd="2" destOrd="0" presId="urn:microsoft.com/office/officeart/2008/layout/NameandTitleOrganizationalChart"/>
    <dgm:cxn modelId="{8D85592F-8535-478E-A3D3-CA993049D063}" type="presParOf" srcId="{40985199-6035-4208-8C1E-6E9AA176C987}" destId="{DEA729D6-B93A-4F12-8705-30275F2670B4}" srcOrd="1" destOrd="0" presId="urn:microsoft.com/office/officeart/2008/layout/NameandTitleOrganizationalChart"/>
    <dgm:cxn modelId="{76DFA017-3E78-486A-8748-19D6C43AEF3E}" type="presParOf" srcId="{40985199-6035-4208-8C1E-6E9AA176C987}" destId="{69A1C928-EB13-45C2-8CB4-F6E3A71EBEB7}" srcOrd="2" destOrd="0" presId="urn:microsoft.com/office/officeart/2008/layout/NameandTitleOrganizationalChart"/>
    <dgm:cxn modelId="{E13ABEE7-F03B-4D28-8807-0F57BF12141B}" type="presParOf" srcId="{AD080C1A-144A-4F31-AA50-B20DD5678CD3}" destId="{7F5E5942-B09C-4EDD-9F11-9DC2015185F4}" srcOrd="4" destOrd="0" presId="urn:microsoft.com/office/officeart/2008/layout/NameandTitleOrganizationalChart"/>
    <dgm:cxn modelId="{0C527BF7-DAD7-4F20-8C8A-36A949FFBAAD}" type="presParOf" srcId="{AD080C1A-144A-4F31-AA50-B20DD5678CD3}" destId="{0A7B20E8-90E2-4368-8A09-2B6067CA0802}" srcOrd="5" destOrd="0" presId="urn:microsoft.com/office/officeart/2008/layout/NameandTitleOrganizationalChart"/>
    <dgm:cxn modelId="{8E50AC5E-882B-4170-8913-3F74E0277FF7}" type="presParOf" srcId="{0A7B20E8-90E2-4368-8A09-2B6067CA0802}" destId="{9D93B748-2C7A-4BF0-9E7D-8E161EBB7CBD}" srcOrd="0" destOrd="0" presId="urn:microsoft.com/office/officeart/2008/layout/NameandTitleOrganizationalChart"/>
    <dgm:cxn modelId="{467E2E9A-E54F-4510-8151-BB8DD49B84B2}" type="presParOf" srcId="{9D93B748-2C7A-4BF0-9E7D-8E161EBB7CBD}" destId="{1F8C3C16-0182-40B2-8DFF-C1BF3D521990}" srcOrd="0" destOrd="0" presId="urn:microsoft.com/office/officeart/2008/layout/NameandTitleOrganizationalChart"/>
    <dgm:cxn modelId="{44D425A7-E683-4495-A3CC-19B0414A00FF}" type="presParOf" srcId="{9D93B748-2C7A-4BF0-9E7D-8E161EBB7CBD}" destId="{92B1515D-4EFB-49E3-9886-DB51CF91D0C3}" srcOrd="1" destOrd="0" presId="urn:microsoft.com/office/officeart/2008/layout/NameandTitleOrganizationalChart"/>
    <dgm:cxn modelId="{1C714530-1C30-4CCB-BF3A-C269CF3A7565}" type="presParOf" srcId="{9D93B748-2C7A-4BF0-9E7D-8E161EBB7CBD}" destId="{92F52227-EDAB-4ECC-9EA8-B020C1117875}" srcOrd="2" destOrd="0" presId="urn:microsoft.com/office/officeart/2008/layout/NameandTitleOrganizationalChart"/>
    <dgm:cxn modelId="{9CA4702A-1CF3-4AF5-96C3-B4CCDC518295}" type="presParOf" srcId="{0A7B20E8-90E2-4368-8A09-2B6067CA0802}" destId="{9DBE618D-BE42-4CEE-A0FF-FA2368CF4771}" srcOrd="1" destOrd="0" presId="urn:microsoft.com/office/officeart/2008/layout/NameandTitleOrganizationalChart"/>
    <dgm:cxn modelId="{D8EC8652-F7E2-487B-9D3A-99C5CA963D0A}" type="presParOf" srcId="{0A7B20E8-90E2-4368-8A09-2B6067CA0802}" destId="{0F77A56B-6ED3-4996-B1F9-8AA72F5775F7}" srcOrd="2" destOrd="0" presId="urn:microsoft.com/office/officeart/2008/layout/NameandTitleOrganizationalChart"/>
    <dgm:cxn modelId="{39592669-736E-4DA6-941C-2B73BC80D434}" type="presParOf" srcId="{AD080C1A-144A-4F31-AA50-B20DD5678CD3}" destId="{9951D36B-7606-4815-8E8C-DB4298B7EC04}" srcOrd="6" destOrd="0" presId="urn:microsoft.com/office/officeart/2008/layout/NameandTitleOrganizationalChart"/>
    <dgm:cxn modelId="{68E69CB7-4C0A-42D4-9F46-B780052AB4A6}" type="presParOf" srcId="{AD080C1A-144A-4F31-AA50-B20DD5678CD3}" destId="{C7A7EFCB-E5CC-48CC-8F43-25F3E39734D4}" srcOrd="7" destOrd="0" presId="urn:microsoft.com/office/officeart/2008/layout/NameandTitleOrganizationalChart"/>
    <dgm:cxn modelId="{9ADFCA28-23C8-433D-8193-AA87B587A739}" type="presParOf" srcId="{C7A7EFCB-E5CC-48CC-8F43-25F3E39734D4}" destId="{BA9F237D-DE4B-4361-9C0C-08714C6521D3}" srcOrd="0" destOrd="0" presId="urn:microsoft.com/office/officeart/2008/layout/NameandTitleOrganizationalChart"/>
    <dgm:cxn modelId="{0D846A8B-0797-40B2-A68D-E55E315E2D27}" type="presParOf" srcId="{BA9F237D-DE4B-4361-9C0C-08714C6521D3}" destId="{C71AFEAE-9552-46B4-92E6-A226322D09CE}" srcOrd="0" destOrd="0" presId="urn:microsoft.com/office/officeart/2008/layout/NameandTitleOrganizationalChart"/>
    <dgm:cxn modelId="{85AB723D-E258-44F5-B10A-228C063CD741}" type="presParOf" srcId="{BA9F237D-DE4B-4361-9C0C-08714C6521D3}" destId="{6B15CBA0-8B29-4F69-B534-FC4B4B1925D3}" srcOrd="1" destOrd="0" presId="urn:microsoft.com/office/officeart/2008/layout/NameandTitleOrganizationalChart"/>
    <dgm:cxn modelId="{A9E6C758-0356-4CD7-AE03-3F325910178F}" type="presParOf" srcId="{BA9F237D-DE4B-4361-9C0C-08714C6521D3}" destId="{6DA823C7-CCBD-4167-9ACA-4F2F25BCE3D9}" srcOrd="2" destOrd="0" presId="urn:microsoft.com/office/officeart/2008/layout/NameandTitleOrganizationalChart"/>
    <dgm:cxn modelId="{B5FC7FD7-FD8E-43AC-B3E9-18A60F6011FC}" type="presParOf" srcId="{C7A7EFCB-E5CC-48CC-8F43-25F3E39734D4}" destId="{66FB5967-8DF2-4D03-8DAB-30A13405EBB8}" srcOrd="1" destOrd="0" presId="urn:microsoft.com/office/officeart/2008/layout/NameandTitleOrganizationalChart"/>
    <dgm:cxn modelId="{8307910F-9F6B-42E9-9F2E-68E67FC40551}" type="presParOf" srcId="{C7A7EFCB-E5CC-48CC-8F43-25F3E39734D4}" destId="{4E43CCEC-64F3-4C26-936B-D7319860F42F}" srcOrd="2" destOrd="0" presId="urn:microsoft.com/office/officeart/2008/layout/NameandTitleOrganizationalChart"/>
    <dgm:cxn modelId="{39663543-D5AC-467A-9E00-8C1F8A93A40B}" type="presParOf" srcId="{4E43CCEC-64F3-4C26-936B-D7319860F42F}" destId="{198BE2E2-4C36-4215-B05B-80E6B770E077}" srcOrd="0" destOrd="0" presId="urn:microsoft.com/office/officeart/2008/layout/NameandTitleOrganizationalChart"/>
    <dgm:cxn modelId="{6C0731CF-9323-4CFE-B75E-727106404F21}" type="presParOf" srcId="{4E43CCEC-64F3-4C26-936B-D7319860F42F}" destId="{DE9ECD1C-ECE7-43EB-BC73-D9CA1F724108}" srcOrd="1" destOrd="0" presId="urn:microsoft.com/office/officeart/2008/layout/NameandTitleOrganizationalChart"/>
    <dgm:cxn modelId="{5424BE6B-A419-490A-AD5A-CE15CBD7D07F}" type="presParOf" srcId="{DE9ECD1C-ECE7-43EB-BC73-D9CA1F724108}" destId="{BB96CA39-C24F-45B6-BE3E-53ED4641C01D}" srcOrd="0" destOrd="0" presId="urn:microsoft.com/office/officeart/2008/layout/NameandTitleOrganizationalChart"/>
    <dgm:cxn modelId="{586AEB82-0AEC-4AEF-93D7-5AFE5961C07F}" type="presParOf" srcId="{BB96CA39-C24F-45B6-BE3E-53ED4641C01D}" destId="{4F8F787C-4EE2-46DC-84F6-55922FFB3F8E}" srcOrd="0" destOrd="0" presId="urn:microsoft.com/office/officeart/2008/layout/NameandTitleOrganizationalChart"/>
    <dgm:cxn modelId="{DABC7DAC-9766-4CDC-AAA9-16EC44EF1DE5}" type="presParOf" srcId="{BB96CA39-C24F-45B6-BE3E-53ED4641C01D}" destId="{3B408045-B26D-4085-87CB-69BBAD67768E}" srcOrd="1" destOrd="0" presId="urn:microsoft.com/office/officeart/2008/layout/NameandTitleOrganizationalChart"/>
    <dgm:cxn modelId="{9284B991-0419-4B4F-9F3C-746A69EB1920}" type="presParOf" srcId="{BB96CA39-C24F-45B6-BE3E-53ED4641C01D}" destId="{39A04207-FB17-4728-8A1B-B45E04CEB57D}" srcOrd="2" destOrd="0" presId="urn:microsoft.com/office/officeart/2008/layout/NameandTitleOrganizationalChart"/>
    <dgm:cxn modelId="{8D3A8E2E-E45C-4CB3-BAB1-5AE0819ECEE2}" type="presParOf" srcId="{DE9ECD1C-ECE7-43EB-BC73-D9CA1F724108}" destId="{B6C6BB11-DBD1-4CE1-BA51-D4556814393F}" srcOrd="1" destOrd="0" presId="urn:microsoft.com/office/officeart/2008/layout/NameandTitleOrganizationalChart"/>
    <dgm:cxn modelId="{A784F4C2-555C-4078-BEF7-5AC63109D179}" type="presParOf" srcId="{DE9ECD1C-ECE7-43EB-BC73-D9CA1F724108}" destId="{1C7D8693-9EB5-4ACD-A640-07C03A36DFD9}" srcOrd="2" destOrd="0" presId="urn:microsoft.com/office/officeart/2008/layout/NameandTitleOrganizationalChart"/>
    <dgm:cxn modelId="{933EF25B-47BC-493B-A050-E634AB709C24}" type="presParOf" srcId="{4E43CCEC-64F3-4C26-936B-D7319860F42F}" destId="{C67888CB-2914-4BF4-9D1B-9BA7B508393C}" srcOrd="2" destOrd="0" presId="urn:microsoft.com/office/officeart/2008/layout/NameandTitleOrganizationalChart"/>
    <dgm:cxn modelId="{289C0D4C-5343-46E9-8EFC-E7DC00FE5550}" type="presParOf" srcId="{4E43CCEC-64F3-4C26-936B-D7319860F42F}" destId="{009751F0-3130-4D89-9CC1-B557077C8501}" srcOrd="3" destOrd="0" presId="urn:microsoft.com/office/officeart/2008/layout/NameandTitleOrganizationalChart"/>
    <dgm:cxn modelId="{EEECDC5F-7F3A-4203-AF80-2E8A4371AB76}" type="presParOf" srcId="{009751F0-3130-4D89-9CC1-B557077C8501}" destId="{B3C6B5D1-290C-4F92-A281-E1BCCC1E40E5}" srcOrd="0" destOrd="0" presId="urn:microsoft.com/office/officeart/2008/layout/NameandTitleOrganizationalChart"/>
    <dgm:cxn modelId="{A2C02D6D-02F2-4958-9752-F86281D29239}" type="presParOf" srcId="{B3C6B5D1-290C-4F92-A281-E1BCCC1E40E5}" destId="{AB5BCA11-81C7-459F-9AFB-2FD10987BC14}" srcOrd="0" destOrd="0" presId="urn:microsoft.com/office/officeart/2008/layout/NameandTitleOrganizationalChart"/>
    <dgm:cxn modelId="{76CF54B3-CDEB-497C-A81E-4E10D6A010CE}" type="presParOf" srcId="{B3C6B5D1-290C-4F92-A281-E1BCCC1E40E5}" destId="{6DBB3B03-1F34-46D8-AB0C-E7348C471D62}" srcOrd="1" destOrd="0" presId="urn:microsoft.com/office/officeart/2008/layout/NameandTitleOrganizationalChart"/>
    <dgm:cxn modelId="{5ADFBEC0-874C-4D5E-959B-BF9F3BA35F34}" type="presParOf" srcId="{B3C6B5D1-290C-4F92-A281-E1BCCC1E40E5}" destId="{1914ABF2-44CA-4853-81BE-C3CF84ADF2BF}" srcOrd="2" destOrd="0" presId="urn:microsoft.com/office/officeart/2008/layout/NameandTitleOrganizationalChart"/>
    <dgm:cxn modelId="{26075A51-E285-4BAB-B84B-A64EB0F4B5A3}" type="presParOf" srcId="{009751F0-3130-4D89-9CC1-B557077C8501}" destId="{6F2DE5CD-96EA-40B5-B08B-B67AF404EB1E}" srcOrd="1" destOrd="0" presId="urn:microsoft.com/office/officeart/2008/layout/NameandTitleOrganizationalChart"/>
    <dgm:cxn modelId="{E98837E8-7745-40C3-AC5B-55FF3A6BED3D}" type="presParOf" srcId="{009751F0-3130-4D89-9CC1-B557077C8501}" destId="{59F2D044-754A-4693-9F95-1E9F97CCD986}" srcOrd="2" destOrd="0" presId="urn:microsoft.com/office/officeart/2008/layout/NameandTitleOrganizationalChart"/>
    <dgm:cxn modelId="{872E7295-107D-462D-A2AC-63E8360A4263}" type="presParOf" srcId="{AD080C1A-144A-4F31-AA50-B20DD5678CD3}" destId="{59EA8885-C2FE-49F6-BD06-916CBF24E2EE}" srcOrd="8" destOrd="0" presId="urn:microsoft.com/office/officeart/2008/layout/NameandTitleOrganizationalChart"/>
    <dgm:cxn modelId="{FE04C370-15B0-4463-A1D5-563821E67EE2}" type="presParOf" srcId="{AD080C1A-144A-4F31-AA50-B20DD5678CD3}" destId="{DCDF3B49-7719-4F37-BD1E-622475138B8B}" srcOrd="9" destOrd="0" presId="urn:microsoft.com/office/officeart/2008/layout/NameandTitleOrganizationalChart"/>
    <dgm:cxn modelId="{837A818C-8DC6-4C2D-BE08-F19DB8EE682C}" type="presParOf" srcId="{DCDF3B49-7719-4F37-BD1E-622475138B8B}" destId="{32B5964D-7BA8-4C18-BD5F-74A8D923070F}" srcOrd="0" destOrd="0" presId="urn:microsoft.com/office/officeart/2008/layout/NameandTitleOrganizationalChart"/>
    <dgm:cxn modelId="{1917B87D-C90C-46C1-A6AD-0CC2A65772F8}" type="presParOf" srcId="{32B5964D-7BA8-4C18-BD5F-74A8D923070F}" destId="{9B3F36CE-C16A-42EE-9DB9-9C3822279E04}" srcOrd="0" destOrd="0" presId="urn:microsoft.com/office/officeart/2008/layout/NameandTitleOrganizationalChart"/>
    <dgm:cxn modelId="{F9C86179-17B3-429F-8BF4-ED2E153A4136}" type="presParOf" srcId="{32B5964D-7BA8-4C18-BD5F-74A8D923070F}" destId="{8F837C6A-74AC-4E9D-8BAA-FDB1D90488A7}" srcOrd="1" destOrd="0" presId="urn:microsoft.com/office/officeart/2008/layout/NameandTitleOrganizationalChart"/>
    <dgm:cxn modelId="{8E5C88B5-85DD-4F07-A9FA-90D5443FA39C}" type="presParOf" srcId="{32B5964D-7BA8-4C18-BD5F-74A8D923070F}" destId="{34EE5290-2B98-4E35-B3FB-B74669E3E0CF}" srcOrd="2" destOrd="0" presId="urn:microsoft.com/office/officeart/2008/layout/NameandTitleOrganizationalChart"/>
    <dgm:cxn modelId="{E3C75673-7E94-4607-ADD8-7D415496E184}" type="presParOf" srcId="{DCDF3B49-7719-4F37-BD1E-622475138B8B}" destId="{492E5C89-A3E8-4A14-9390-F4791338F240}" srcOrd="1" destOrd="0" presId="urn:microsoft.com/office/officeart/2008/layout/NameandTitleOrganizationalChart"/>
    <dgm:cxn modelId="{53BA88EF-07CE-46A3-ADFB-68E1A900D1C7}" type="presParOf" srcId="{DCDF3B49-7719-4F37-BD1E-622475138B8B}" destId="{AE603193-5E7C-4C86-8FBF-9C441F5878AC}" srcOrd="2" destOrd="0" presId="urn:microsoft.com/office/officeart/2008/layout/NameandTitleOrganizationalChart"/>
    <dgm:cxn modelId="{093E9860-FB8D-4572-ABE3-AEFE2BCB405C}" type="presParOf" srcId="{AD080C1A-144A-4F31-AA50-B20DD5678CD3}" destId="{C6552AD4-0A31-4702-AAD6-2463A22B5593}" srcOrd="10" destOrd="0" presId="urn:microsoft.com/office/officeart/2008/layout/NameandTitleOrganizationalChart"/>
    <dgm:cxn modelId="{C306BFED-BE03-49F4-9223-D0D8A3BF23A7}" type="presParOf" srcId="{AD080C1A-144A-4F31-AA50-B20DD5678CD3}" destId="{D37EA6DB-37EF-4BCE-9EA5-3282E6B8D725}" srcOrd="11" destOrd="0" presId="urn:microsoft.com/office/officeart/2008/layout/NameandTitleOrganizationalChart"/>
    <dgm:cxn modelId="{13C8443E-8B74-4525-A7AC-8C99E503C8D2}" type="presParOf" srcId="{D37EA6DB-37EF-4BCE-9EA5-3282E6B8D725}" destId="{6F4D0BF4-F08F-4493-81BB-D9A99B2EF570}" srcOrd="0" destOrd="0" presId="urn:microsoft.com/office/officeart/2008/layout/NameandTitleOrganizationalChart"/>
    <dgm:cxn modelId="{BBC3D749-B074-4E26-9691-A429A3E0B5E8}" type="presParOf" srcId="{6F4D0BF4-F08F-4493-81BB-D9A99B2EF570}" destId="{D1820911-A9FD-4823-8035-AEF44D6F8BA5}" srcOrd="0" destOrd="0" presId="urn:microsoft.com/office/officeart/2008/layout/NameandTitleOrganizationalChart"/>
    <dgm:cxn modelId="{22AC2917-953F-4125-9F63-103E0E902183}" type="presParOf" srcId="{6F4D0BF4-F08F-4493-81BB-D9A99B2EF570}" destId="{3D9ECD52-662B-460C-B586-EBD162D41404}" srcOrd="1" destOrd="0" presId="urn:microsoft.com/office/officeart/2008/layout/NameandTitleOrganizationalChart"/>
    <dgm:cxn modelId="{F0B5CE07-E2CC-420A-886C-859FCC92922A}" type="presParOf" srcId="{6F4D0BF4-F08F-4493-81BB-D9A99B2EF570}" destId="{B0B7F151-417C-4E13-A6B5-3142BB516871}" srcOrd="2" destOrd="0" presId="urn:microsoft.com/office/officeart/2008/layout/NameandTitleOrganizationalChart"/>
    <dgm:cxn modelId="{DF0122A1-6BEE-4479-9739-09B7C6781B25}" type="presParOf" srcId="{D37EA6DB-37EF-4BCE-9EA5-3282E6B8D725}" destId="{BEA5B582-8E4A-4481-96E8-7ADBF0F74BC3}" srcOrd="1" destOrd="0" presId="urn:microsoft.com/office/officeart/2008/layout/NameandTitleOrganizationalChart"/>
    <dgm:cxn modelId="{27D91392-74BE-4F89-A857-84A328E969C1}" type="presParOf" srcId="{D37EA6DB-37EF-4BCE-9EA5-3282E6B8D725}" destId="{B46A4919-5AC3-43FA-8B5C-1E883259B1C4}" srcOrd="2" destOrd="0" presId="urn:microsoft.com/office/officeart/2008/layout/NameandTitleOrganizationalChart"/>
    <dgm:cxn modelId="{FF9AB790-BAED-4BEB-9F7D-F4CFDCD0A162}" type="presParOf" srcId="{AD080C1A-144A-4F31-AA50-B20DD5678CD3}" destId="{023E7231-3F47-4BAE-9ABF-E54793B8A0B6}" srcOrd="12" destOrd="0" presId="urn:microsoft.com/office/officeart/2008/layout/NameandTitleOrganizationalChart"/>
    <dgm:cxn modelId="{9DECA8D3-F3BB-4456-A98A-D9F8DEAFC7F1}" type="presParOf" srcId="{AD080C1A-144A-4F31-AA50-B20DD5678CD3}" destId="{48FE2BB4-7E79-41D9-8C20-AA831E1478CC}" srcOrd="13" destOrd="0" presId="urn:microsoft.com/office/officeart/2008/layout/NameandTitleOrganizationalChart"/>
    <dgm:cxn modelId="{18AC3769-F6D4-43D8-9A9B-3F87F4DD9788}" type="presParOf" srcId="{48FE2BB4-7E79-41D9-8C20-AA831E1478CC}" destId="{F8DF841E-3906-40AB-A40A-9B7E0DFE58D1}" srcOrd="0" destOrd="0" presId="urn:microsoft.com/office/officeart/2008/layout/NameandTitleOrganizationalChart"/>
    <dgm:cxn modelId="{362BBBCB-0CC5-4000-B994-766C6936C691}" type="presParOf" srcId="{F8DF841E-3906-40AB-A40A-9B7E0DFE58D1}" destId="{1997F36D-62C4-4117-931C-D3C6BFB778B0}" srcOrd="0" destOrd="0" presId="urn:microsoft.com/office/officeart/2008/layout/NameandTitleOrganizationalChart"/>
    <dgm:cxn modelId="{1E406298-CDC2-43CD-B907-C7224B0AF254}" type="presParOf" srcId="{F8DF841E-3906-40AB-A40A-9B7E0DFE58D1}" destId="{EB14A610-7E1A-4A98-AE0A-0C86B92781F9}" srcOrd="1" destOrd="0" presId="urn:microsoft.com/office/officeart/2008/layout/NameandTitleOrganizationalChart"/>
    <dgm:cxn modelId="{4B6CEB88-3466-4C42-A446-E7AC6AC8A399}" type="presParOf" srcId="{F8DF841E-3906-40AB-A40A-9B7E0DFE58D1}" destId="{C1AA6B15-50E5-4034-9E58-FFC5C0E9734A}" srcOrd="2" destOrd="0" presId="urn:microsoft.com/office/officeart/2008/layout/NameandTitleOrganizationalChart"/>
    <dgm:cxn modelId="{054B1CF3-7284-4004-BFEE-96F22BEF61FC}" type="presParOf" srcId="{48FE2BB4-7E79-41D9-8C20-AA831E1478CC}" destId="{25E47619-E7FE-4B15-A45E-3A0B86D10329}" srcOrd="1" destOrd="0" presId="urn:microsoft.com/office/officeart/2008/layout/NameandTitleOrganizationalChart"/>
    <dgm:cxn modelId="{68C25033-4F50-40EE-9F04-33C67C92DCB9}" type="presParOf" srcId="{48FE2BB4-7E79-41D9-8C20-AA831E1478CC}" destId="{7D41EA57-F0AC-4E9B-B6A2-60CAFA0ACDFC}" srcOrd="2" destOrd="0" presId="urn:microsoft.com/office/officeart/2008/layout/NameandTitleOrganizationalChart"/>
    <dgm:cxn modelId="{B397E8FD-C4B9-4359-A575-B1C844106275}" type="presParOf" srcId="{AD080C1A-144A-4F31-AA50-B20DD5678CD3}" destId="{6139F9B2-A26F-4808-A748-A7FC84C39C48}" srcOrd="14" destOrd="0" presId="urn:microsoft.com/office/officeart/2008/layout/NameandTitleOrganizationalChart"/>
    <dgm:cxn modelId="{ADDC73C0-48E8-4447-8A4C-22A99961EB30}" type="presParOf" srcId="{AD080C1A-144A-4F31-AA50-B20DD5678CD3}" destId="{2A8C0C5F-4382-4A84-9F61-497028251977}" srcOrd="15" destOrd="0" presId="urn:microsoft.com/office/officeart/2008/layout/NameandTitleOrganizationalChart"/>
    <dgm:cxn modelId="{1FEBA57C-6F17-4E32-A0F6-B31B2D42262C}" type="presParOf" srcId="{2A8C0C5F-4382-4A84-9F61-497028251977}" destId="{836F3D73-30F5-4B76-8D5C-E30C0A1E677E}" srcOrd="0" destOrd="0" presId="urn:microsoft.com/office/officeart/2008/layout/NameandTitleOrganizationalChart"/>
    <dgm:cxn modelId="{C9D3EF89-9A03-46BA-9526-D2BF2DED5142}" type="presParOf" srcId="{836F3D73-30F5-4B76-8D5C-E30C0A1E677E}" destId="{84000A13-1677-40E5-A491-507AB5F2FA30}" srcOrd="0" destOrd="0" presId="urn:microsoft.com/office/officeart/2008/layout/NameandTitleOrganizationalChart"/>
    <dgm:cxn modelId="{70D5DB05-78AB-4771-8D28-37ADF7123826}" type="presParOf" srcId="{836F3D73-30F5-4B76-8D5C-E30C0A1E677E}" destId="{0D20522C-4DB8-45B0-834C-599BAD4349A8}" srcOrd="1" destOrd="0" presId="urn:microsoft.com/office/officeart/2008/layout/NameandTitleOrganizationalChart"/>
    <dgm:cxn modelId="{39BC0183-D735-4233-A33D-9B784B8DDE25}" type="presParOf" srcId="{836F3D73-30F5-4B76-8D5C-E30C0A1E677E}" destId="{BEABDCD4-030E-4B11-99C8-45D46A11504D}" srcOrd="2" destOrd="0" presId="urn:microsoft.com/office/officeart/2008/layout/NameandTitleOrganizationalChart"/>
    <dgm:cxn modelId="{93A7296F-0228-4717-BA6B-57D1DEA0FD72}" type="presParOf" srcId="{2A8C0C5F-4382-4A84-9F61-497028251977}" destId="{A46BB9CD-23DD-4521-9CE8-8D8E607B1AEE}" srcOrd="1" destOrd="0" presId="urn:microsoft.com/office/officeart/2008/layout/NameandTitleOrganizationalChart"/>
    <dgm:cxn modelId="{4DA990D0-C3D5-4D0E-ABEB-3182E6449801}" type="presParOf" srcId="{2A8C0C5F-4382-4A84-9F61-497028251977}" destId="{63C6CA4C-753F-43DB-A7EB-B9D978771DEC}" srcOrd="2" destOrd="0" presId="urn:microsoft.com/office/officeart/2008/layout/NameandTitleOrganizationalChart"/>
    <dgm:cxn modelId="{0E6FBB91-8A22-4EDA-9B9C-75EFB6F9791E}" type="presParOf" srcId="{78F5ABA1-2FA6-47CA-8449-87A3A49DFFE7}" destId="{5089ACA8-AD75-41E7-B20B-3701D624595A}" srcOrd="2" destOrd="0" presId="urn:microsoft.com/office/officeart/2008/layout/NameandTitleOrganizationalChart"/>
    <dgm:cxn modelId="{756135EF-D40C-4C69-A2BE-6BA4C0D335E1}" type="presParOf" srcId="{78F5ABA1-2FA6-47CA-8449-87A3A49DFFE7}" destId="{6D1049C5-DFDC-4E3F-97BA-1296E6AAC036}" srcOrd="3" destOrd="0" presId="urn:microsoft.com/office/officeart/2008/layout/NameandTitleOrganizationalChart"/>
    <dgm:cxn modelId="{CA5CBA08-D9F4-4E91-AF2C-88A888AE8659}" type="presParOf" srcId="{6D1049C5-DFDC-4E3F-97BA-1296E6AAC036}" destId="{9188A57A-552B-41A8-8935-252E63061FEA}" srcOrd="0" destOrd="0" presId="urn:microsoft.com/office/officeart/2008/layout/NameandTitleOrganizationalChart"/>
    <dgm:cxn modelId="{7AC35A61-34E3-4684-A4E2-8EE8D2C464B1}" type="presParOf" srcId="{9188A57A-552B-41A8-8935-252E63061FEA}" destId="{056AFB45-3865-40BF-99EA-860B16AF9F04}" srcOrd="0" destOrd="0" presId="urn:microsoft.com/office/officeart/2008/layout/NameandTitleOrganizationalChart"/>
    <dgm:cxn modelId="{F000DB86-2A6A-4C75-BCFE-92E872078B77}" type="presParOf" srcId="{9188A57A-552B-41A8-8935-252E63061FEA}" destId="{C4A734ED-600B-4553-A9BE-35EB187D97B6}" srcOrd="1" destOrd="0" presId="urn:microsoft.com/office/officeart/2008/layout/NameandTitleOrganizationalChart"/>
    <dgm:cxn modelId="{DD87B193-7CDD-4F45-9740-B4C2E53C5141}" type="presParOf" srcId="{9188A57A-552B-41A8-8935-252E63061FEA}" destId="{9FE11EAE-64D7-4FD5-85D9-33AB13E24A5A}" srcOrd="2" destOrd="0" presId="urn:microsoft.com/office/officeart/2008/layout/NameandTitleOrganizationalChart"/>
    <dgm:cxn modelId="{FA044B24-D4BD-40D1-86AF-B91301F45196}" type="presParOf" srcId="{6D1049C5-DFDC-4E3F-97BA-1296E6AAC036}" destId="{57347BB9-DEB0-4D79-B069-F6022D27EFCC}" srcOrd="1" destOrd="0" presId="urn:microsoft.com/office/officeart/2008/layout/NameandTitleOrganizationalChart"/>
    <dgm:cxn modelId="{FE406F39-88ED-4D23-BC30-4D5A6B79DD98}" type="presParOf" srcId="{6D1049C5-DFDC-4E3F-97BA-1296E6AAC036}" destId="{BDA79A94-FA23-423F-86A9-DDAE555EF033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3C92C3-AC5F-4018-9C48-6DD6A3FF9DC3}" type="doc">
      <dgm:prSet loTypeId="urn:microsoft.com/office/officeart/2008/layout/NameandTitleOrganizationalChart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ca-ES"/>
        </a:p>
      </dgm:t>
    </dgm:pt>
    <dgm:pt modelId="{CD24E08D-7465-4DF7-8302-318F8AE9D779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ca-ES" dirty="0" smtClean="0"/>
            <a:t>Característiques</a:t>
          </a:r>
        </a:p>
        <a:p>
          <a:r>
            <a:rPr lang="ca-ES" dirty="0" smtClean="0"/>
            <a:t>del videojoc</a:t>
          </a:r>
          <a:endParaRPr lang="ca-ES" dirty="0"/>
        </a:p>
      </dgm:t>
    </dgm:pt>
    <dgm:pt modelId="{69207182-357F-4EBF-8767-C0C5AE12263D}" type="parTrans" cxnId="{41CDBB8A-7571-4A89-A65B-4E94B47829BF}">
      <dgm:prSet/>
      <dgm:spPr/>
      <dgm:t>
        <a:bodyPr/>
        <a:lstStyle/>
        <a:p>
          <a:endParaRPr lang="ca-ES"/>
        </a:p>
      </dgm:t>
    </dgm:pt>
    <dgm:pt modelId="{620F85D2-CC95-4323-B126-8C9B11AFC663}" type="sibTrans" cxnId="{41CDBB8A-7571-4A89-A65B-4E94B47829BF}">
      <dgm:prSet/>
      <dgm:spPr/>
      <dgm:t>
        <a:bodyPr/>
        <a:lstStyle/>
        <a:p>
          <a:endParaRPr lang="ca-ES" dirty="0"/>
        </a:p>
      </dgm:t>
    </dgm:pt>
    <dgm:pt modelId="{C8864152-C147-4D6A-9149-BD214E222853}" type="asst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ca-ES" dirty="0" smtClean="0"/>
            <a:t>Característiques generals</a:t>
          </a:r>
          <a:endParaRPr lang="ca-ES" dirty="0"/>
        </a:p>
      </dgm:t>
    </dgm:pt>
    <dgm:pt modelId="{A260BE4B-7235-4742-A327-68ABABA1665E}" type="parTrans" cxnId="{5754B2EA-D1B3-4781-8AA2-D1A2266E25C5}">
      <dgm:prSet/>
      <dgm:spPr/>
      <dgm:t>
        <a:bodyPr/>
        <a:lstStyle/>
        <a:p>
          <a:endParaRPr lang="ca-ES"/>
        </a:p>
      </dgm:t>
    </dgm:pt>
    <dgm:pt modelId="{26764D0B-31D8-4508-80FA-49AA745C62DC}" type="sibTrans" cxnId="{5754B2EA-D1B3-4781-8AA2-D1A2266E25C5}">
      <dgm:prSet/>
      <dgm:spPr/>
      <dgm:t>
        <a:bodyPr/>
        <a:lstStyle/>
        <a:p>
          <a:endParaRPr lang="ca-ES"/>
        </a:p>
      </dgm:t>
    </dgm:pt>
    <dgm:pt modelId="{C7D830B2-CD25-4671-B977-7A8DDC50A47C}" type="asst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ca-ES" dirty="0" smtClean="0"/>
            <a:t>Característiques dels escenaris</a:t>
          </a:r>
          <a:endParaRPr lang="ca-ES" dirty="0"/>
        </a:p>
      </dgm:t>
    </dgm:pt>
    <dgm:pt modelId="{46E3761D-862D-4299-9265-BB5FF6441AC4}" type="parTrans" cxnId="{5FE11287-D930-4526-835F-89E9E5F06D2B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ca-ES"/>
        </a:p>
      </dgm:t>
    </dgm:pt>
    <dgm:pt modelId="{16DA49FC-DE2C-4400-A423-BA2BBB73660D}" type="sibTrans" cxnId="{5FE11287-D930-4526-835F-89E9E5F06D2B}">
      <dgm:prSet/>
      <dgm:spPr/>
      <dgm:t>
        <a:bodyPr/>
        <a:lstStyle/>
        <a:p>
          <a:endParaRPr lang="ca-ES"/>
        </a:p>
      </dgm:t>
    </dgm:pt>
    <dgm:pt modelId="{A343C732-E937-4B1E-BA47-4814C8AEEEAA}" type="asst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ca-ES" dirty="0" smtClean="0"/>
            <a:t>Sala que fa d’unió entre totes les altres</a:t>
          </a:r>
          <a:endParaRPr lang="ca-ES" dirty="0"/>
        </a:p>
      </dgm:t>
    </dgm:pt>
    <dgm:pt modelId="{0AAB23AA-E6A1-48C4-865D-AE73A783B035}" type="parTrans" cxnId="{6E5B4716-1D35-49B3-A3CB-FD31CAF12D72}">
      <dgm:prSet/>
      <dgm:spPr/>
      <dgm:t>
        <a:bodyPr/>
        <a:lstStyle/>
        <a:p>
          <a:endParaRPr lang="ca-ES"/>
        </a:p>
      </dgm:t>
    </dgm:pt>
    <dgm:pt modelId="{58899BD0-936D-4355-A683-FC6A723EDBD9}" type="sibTrans" cxnId="{6E5B4716-1D35-49B3-A3CB-FD31CAF12D72}">
      <dgm:prSet/>
      <dgm:spPr/>
      <dgm:t>
        <a:bodyPr/>
        <a:lstStyle/>
        <a:p>
          <a:r>
            <a:rPr lang="ca-ES" dirty="0" smtClean="0"/>
            <a:t>REBEDOR</a:t>
          </a:r>
          <a:endParaRPr lang="ca-ES" dirty="0"/>
        </a:p>
      </dgm:t>
    </dgm:pt>
    <dgm:pt modelId="{9FD5CD84-B542-4BC1-9C1A-E9091457E5B6}" type="asst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ca-ES" dirty="0" smtClean="0"/>
            <a:t>Resolució d’una endevinalla, un jeroglífic i un problema</a:t>
          </a:r>
          <a:endParaRPr lang="ca-ES" dirty="0"/>
        </a:p>
      </dgm:t>
    </dgm:pt>
    <dgm:pt modelId="{6C3402AD-8EC3-4F55-A29C-813833BC45DC}" type="parTrans" cxnId="{9341ECF2-9FEA-40B9-B493-FD13742A100A}">
      <dgm:prSet/>
      <dgm:spPr/>
      <dgm:t>
        <a:bodyPr/>
        <a:lstStyle/>
        <a:p>
          <a:endParaRPr lang="ca-ES"/>
        </a:p>
      </dgm:t>
    </dgm:pt>
    <dgm:pt modelId="{8C78C887-2436-485D-8A22-120234E1095F}" type="sibTrans" cxnId="{9341ECF2-9FEA-40B9-B493-FD13742A100A}">
      <dgm:prSet/>
      <dgm:spPr/>
      <dgm:t>
        <a:bodyPr/>
        <a:lstStyle/>
        <a:p>
          <a:r>
            <a:rPr lang="ca-ES" dirty="0" smtClean="0"/>
            <a:t>SALA DELS ENIGMES</a:t>
          </a:r>
          <a:endParaRPr lang="ca-ES" dirty="0"/>
        </a:p>
      </dgm:t>
    </dgm:pt>
    <dgm:pt modelId="{F0247FB1-5015-43CB-B71C-DD43125EC92D}" type="asst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ca-ES" dirty="0" smtClean="0"/>
            <a:t>Resolució d’un laberint</a:t>
          </a:r>
          <a:endParaRPr lang="ca-ES" dirty="0"/>
        </a:p>
      </dgm:t>
    </dgm:pt>
    <dgm:pt modelId="{C2DB598B-676B-47B9-947F-6C4F93708325}" type="parTrans" cxnId="{2EF53C3F-FB3F-4088-9992-AF057506979C}">
      <dgm:prSet/>
      <dgm:spPr/>
      <dgm:t>
        <a:bodyPr/>
        <a:lstStyle/>
        <a:p>
          <a:endParaRPr lang="ca-ES"/>
        </a:p>
      </dgm:t>
    </dgm:pt>
    <dgm:pt modelId="{23BFF152-490F-44DC-B7DA-9CE7DD8B91B9}" type="sibTrans" cxnId="{2EF53C3F-FB3F-4088-9992-AF057506979C}">
      <dgm:prSet/>
      <dgm:spPr/>
      <dgm:t>
        <a:bodyPr/>
        <a:lstStyle/>
        <a:p>
          <a:r>
            <a:rPr lang="ca-ES" dirty="0" smtClean="0"/>
            <a:t>SALA DEL LABERINT</a:t>
          </a:r>
          <a:endParaRPr lang="ca-ES" dirty="0"/>
        </a:p>
      </dgm:t>
    </dgm:pt>
    <dgm:pt modelId="{2F0C9547-9106-4C01-942B-5CB5A476959B}" type="asst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ca-ES" dirty="0" smtClean="0"/>
            <a:t>Precisió, portar una bola a un receptacle per un camí flotant</a:t>
          </a:r>
          <a:endParaRPr lang="ca-ES" dirty="0"/>
        </a:p>
      </dgm:t>
    </dgm:pt>
    <dgm:pt modelId="{5DCA55EC-D8DC-42A6-A948-03E2D131418F}" type="parTrans" cxnId="{C6B7F259-1861-4076-B6B4-89EF24AD2659}">
      <dgm:prSet/>
      <dgm:spPr/>
      <dgm:t>
        <a:bodyPr/>
        <a:lstStyle/>
        <a:p>
          <a:endParaRPr lang="ca-ES"/>
        </a:p>
      </dgm:t>
    </dgm:pt>
    <dgm:pt modelId="{4E09E067-AC5B-4D68-9084-C418DBCB1E3A}" type="sibTrans" cxnId="{C6B7F259-1861-4076-B6B4-89EF24AD2659}">
      <dgm:prSet/>
      <dgm:spPr/>
      <dgm:t>
        <a:bodyPr/>
        <a:lstStyle/>
        <a:p>
          <a:r>
            <a:rPr lang="ca-ES" dirty="0" smtClean="0"/>
            <a:t>SALA DE LA BOLA</a:t>
          </a:r>
          <a:endParaRPr lang="ca-ES" dirty="0"/>
        </a:p>
      </dgm:t>
    </dgm:pt>
    <dgm:pt modelId="{6B011595-F802-4020-8DFE-9002E7B9585E}" type="asst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ca-ES" dirty="0" smtClean="0"/>
            <a:t>Habilitat, saltar de plataforma en plataforma</a:t>
          </a:r>
          <a:endParaRPr lang="ca-ES" dirty="0"/>
        </a:p>
      </dgm:t>
    </dgm:pt>
    <dgm:pt modelId="{CF134F6C-FD02-474B-8983-13C99FDD3649}" type="parTrans" cxnId="{F11E7991-D2D7-46F2-85C3-9AAD98E87875}">
      <dgm:prSet/>
      <dgm:spPr/>
      <dgm:t>
        <a:bodyPr/>
        <a:lstStyle/>
        <a:p>
          <a:endParaRPr lang="ca-ES"/>
        </a:p>
      </dgm:t>
    </dgm:pt>
    <dgm:pt modelId="{B1331B29-F356-4E1E-B75E-C4E789FA2F77}" type="sibTrans" cxnId="{F11E7991-D2D7-46F2-85C3-9AAD98E87875}">
      <dgm:prSet/>
      <dgm:spPr/>
      <dgm:t>
        <a:bodyPr/>
        <a:lstStyle/>
        <a:p>
          <a:r>
            <a:rPr lang="ca-ES" dirty="0" smtClean="0"/>
            <a:t>SALA DE LES PLATAFORMES</a:t>
          </a:r>
          <a:endParaRPr lang="ca-ES" dirty="0"/>
        </a:p>
      </dgm:t>
    </dgm:pt>
    <dgm:pt modelId="{00DC84D6-B5BE-48AE-A67F-FDD25A0407EF}" type="asst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ca-ES" dirty="0" smtClean="0"/>
            <a:t>Finalitzar el joc</a:t>
          </a:r>
          <a:endParaRPr lang="ca-ES" dirty="0"/>
        </a:p>
      </dgm:t>
    </dgm:pt>
    <dgm:pt modelId="{56BF6D20-132D-46F9-ABD1-BAF888A56CCB}" type="parTrans" cxnId="{921AC773-F930-4F65-81E5-D0A8F540BCB9}">
      <dgm:prSet/>
      <dgm:spPr/>
      <dgm:t>
        <a:bodyPr/>
        <a:lstStyle/>
        <a:p>
          <a:endParaRPr lang="ca-ES"/>
        </a:p>
      </dgm:t>
    </dgm:pt>
    <dgm:pt modelId="{C47B9A71-2353-4E67-9032-19EC8437EC60}" type="sibTrans" cxnId="{921AC773-F930-4F65-81E5-D0A8F540BCB9}">
      <dgm:prSet/>
      <dgm:spPr/>
      <dgm:t>
        <a:bodyPr/>
        <a:lstStyle/>
        <a:p>
          <a:r>
            <a:rPr lang="ca-ES" dirty="0" smtClean="0"/>
            <a:t>SALA FINAL</a:t>
          </a:r>
          <a:endParaRPr lang="ca-ES" dirty="0"/>
        </a:p>
      </dgm:t>
    </dgm:pt>
    <dgm:pt modelId="{507838F3-1782-4674-A1B9-AFE15F16B999}" type="pres">
      <dgm:prSet presAssocID="{793C92C3-AC5F-4018-9C48-6DD6A3FF9DC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BA5BC93C-B121-4EFE-93F9-6C67F0764583}" type="pres">
      <dgm:prSet presAssocID="{CD24E08D-7465-4DF7-8302-318F8AE9D779}" presName="hierRoot1" presStyleCnt="0">
        <dgm:presLayoutVars>
          <dgm:hierBranch val="init"/>
        </dgm:presLayoutVars>
      </dgm:prSet>
      <dgm:spPr/>
    </dgm:pt>
    <dgm:pt modelId="{6565C405-8483-410F-97B8-8330223415F7}" type="pres">
      <dgm:prSet presAssocID="{CD24E08D-7465-4DF7-8302-318F8AE9D779}" presName="rootComposite1" presStyleCnt="0"/>
      <dgm:spPr/>
    </dgm:pt>
    <dgm:pt modelId="{ADCF83D9-8EC9-4831-9FE6-4D31D39EDEE2}" type="pres">
      <dgm:prSet presAssocID="{CD24E08D-7465-4DF7-8302-318F8AE9D779}" presName="rootText1" presStyleLbl="node0" presStyleIdx="0" presStyleCnt="1" custLinFactNeighborX="61272" custLinFactNeighborY="15486">
        <dgm:presLayoutVars>
          <dgm:chMax/>
          <dgm:chPref val="3"/>
        </dgm:presLayoutVars>
      </dgm:prSet>
      <dgm:spPr/>
      <dgm:t>
        <a:bodyPr/>
        <a:lstStyle/>
        <a:p>
          <a:endParaRPr lang="es-ES"/>
        </a:p>
      </dgm:t>
    </dgm:pt>
    <dgm:pt modelId="{03AB6C7A-E1FB-4602-B3BE-0F696900F9F9}" type="pres">
      <dgm:prSet presAssocID="{CD24E08D-7465-4DF7-8302-318F8AE9D779}" presName="titleText1" presStyleLbl="fgAcc0" presStyleIdx="0" presStyleCnt="1" custFlipVert="1" custFlipHor="1" custScaleX="3785" custScaleY="24359" custLinFactX="5855" custLinFactNeighborX="100000" custLinFactNeighborY="57179">
        <dgm:presLayoutVars>
          <dgm:chMax val="0"/>
          <dgm:chPref val="0"/>
        </dgm:presLayoutVars>
      </dgm:prSet>
      <dgm:spPr/>
      <dgm:t>
        <a:bodyPr/>
        <a:lstStyle/>
        <a:p>
          <a:endParaRPr lang="ca-ES"/>
        </a:p>
      </dgm:t>
    </dgm:pt>
    <dgm:pt modelId="{88330B0F-0CE2-4850-A7B7-76B450DB46E0}" type="pres">
      <dgm:prSet presAssocID="{CD24E08D-7465-4DF7-8302-318F8AE9D779}" presName="rootConnector1" presStyleLbl="node1" presStyleIdx="0" presStyleCnt="0"/>
      <dgm:spPr/>
      <dgm:t>
        <a:bodyPr/>
        <a:lstStyle/>
        <a:p>
          <a:endParaRPr lang="es-ES"/>
        </a:p>
      </dgm:t>
    </dgm:pt>
    <dgm:pt modelId="{1C18695E-ED27-4451-94FC-2CBC1A94D544}" type="pres">
      <dgm:prSet presAssocID="{CD24E08D-7465-4DF7-8302-318F8AE9D779}" presName="hierChild2" presStyleCnt="0"/>
      <dgm:spPr/>
    </dgm:pt>
    <dgm:pt modelId="{78F5ABA1-2FA6-47CA-8449-87A3A49DFFE7}" type="pres">
      <dgm:prSet presAssocID="{CD24E08D-7465-4DF7-8302-318F8AE9D779}" presName="hierChild3" presStyleCnt="0"/>
      <dgm:spPr/>
    </dgm:pt>
    <dgm:pt modelId="{57650FD6-1105-49E7-A4ED-C0AF5A6C405A}" type="pres">
      <dgm:prSet presAssocID="{A260BE4B-7235-4742-A327-68ABABA1665E}" presName="Name96" presStyleLbl="parChTrans1D2" presStyleIdx="0" presStyleCnt="2"/>
      <dgm:spPr/>
      <dgm:t>
        <a:bodyPr/>
        <a:lstStyle/>
        <a:p>
          <a:endParaRPr lang="es-ES"/>
        </a:p>
      </dgm:t>
    </dgm:pt>
    <dgm:pt modelId="{18FE062E-A3D0-4640-8C4C-C31469278DDE}" type="pres">
      <dgm:prSet presAssocID="{C8864152-C147-4D6A-9149-BD214E222853}" presName="hierRoot3" presStyleCnt="0">
        <dgm:presLayoutVars>
          <dgm:hierBranch val="init"/>
        </dgm:presLayoutVars>
      </dgm:prSet>
      <dgm:spPr/>
    </dgm:pt>
    <dgm:pt modelId="{98CCD295-03CD-4C94-8974-3879DAED1B9D}" type="pres">
      <dgm:prSet presAssocID="{C8864152-C147-4D6A-9149-BD214E222853}" presName="rootComposite3" presStyleCnt="0"/>
      <dgm:spPr/>
    </dgm:pt>
    <dgm:pt modelId="{E9B3FE23-F52A-48A6-BA0A-CCE9F212631D}" type="pres">
      <dgm:prSet presAssocID="{C8864152-C147-4D6A-9149-BD214E222853}" presName="rootText3" presStyleLbl="asst1" presStyleIdx="0" presStyleCnt="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81F6E00-573D-44E9-B32C-13300FCBB348}" type="pres">
      <dgm:prSet presAssocID="{C8864152-C147-4D6A-9149-BD214E222853}" presName="titleText3" presStyleLbl="fgAcc2" presStyleIdx="0" presStyleCnt="8" custFlipVert="1" custFlipHor="1" custScaleX="3641" custScaleY="18985" custLinFactX="74762" custLinFactY="-185508" custLinFactNeighborX="100000" custLinFactNeighborY="-200000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F452229B-7619-4FAB-866B-4593908606FC}" type="pres">
      <dgm:prSet presAssocID="{C8864152-C147-4D6A-9149-BD214E222853}" presName="rootConnector3" presStyleLbl="asst1" presStyleIdx="0" presStyleCnt="8"/>
      <dgm:spPr/>
      <dgm:t>
        <a:bodyPr/>
        <a:lstStyle/>
        <a:p>
          <a:endParaRPr lang="es-ES"/>
        </a:p>
      </dgm:t>
    </dgm:pt>
    <dgm:pt modelId="{6F51B62E-3A52-4F64-A4EA-592C82B539A2}" type="pres">
      <dgm:prSet presAssocID="{C8864152-C147-4D6A-9149-BD214E222853}" presName="hierChild6" presStyleCnt="0"/>
      <dgm:spPr/>
    </dgm:pt>
    <dgm:pt modelId="{AD080C1A-144A-4F31-AA50-B20DD5678CD3}" type="pres">
      <dgm:prSet presAssocID="{C8864152-C147-4D6A-9149-BD214E222853}" presName="hierChild7" presStyleCnt="0"/>
      <dgm:spPr/>
    </dgm:pt>
    <dgm:pt modelId="{5089ACA8-AD75-41E7-B20B-3701D624595A}" type="pres">
      <dgm:prSet presAssocID="{46E3761D-862D-4299-9265-BB5FF6441AC4}" presName="Name96" presStyleLbl="parChTrans1D2" presStyleIdx="1" presStyleCnt="2"/>
      <dgm:spPr/>
      <dgm:t>
        <a:bodyPr/>
        <a:lstStyle/>
        <a:p>
          <a:endParaRPr lang="es-ES"/>
        </a:p>
      </dgm:t>
    </dgm:pt>
    <dgm:pt modelId="{6D1049C5-DFDC-4E3F-97BA-1296E6AAC036}" type="pres">
      <dgm:prSet presAssocID="{C7D830B2-CD25-4671-B977-7A8DDC50A47C}" presName="hierRoot3" presStyleCnt="0">
        <dgm:presLayoutVars>
          <dgm:hierBranch val="init"/>
        </dgm:presLayoutVars>
      </dgm:prSet>
      <dgm:spPr/>
    </dgm:pt>
    <dgm:pt modelId="{9188A57A-552B-41A8-8935-252E63061FEA}" type="pres">
      <dgm:prSet presAssocID="{C7D830B2-CD25-4671-B977-7A8DDC50A47C}" presName="rootComposite3" presStyleCnt="0"/>
      <dgm:spPr/>
    </dgm:pt>
    <dgm:pt modelId="{056AFB45-3865-40BF-99EA-860B16AF9F04}" type="pres">
      <dgm:prSet presAssocID="{C7D830B2-CD25-4671-B977-7A8DDC50A47C}" presName="rootText3" presStyleLbl="asst1" presStyleIdx="1" presStyleCnt="8">
        <dgm:presLayoutVars>
          <dgm:chPref val="3"/>
        </dgm:presLayoutVars>
      </dgm:prSet>
      <dgm:spPr/>
      <dgm:t>
        <a:bodyPr/>
        <a:lstStyle/>
        <a:p>
          <a:endParaRPr lang="ca-ES"/>
        </a:p>
      </dgm:t>
    </dgm:pt>
    <dgm:pt modelId="{C4A734ED-600B-4553-A9BE-35EB187D97B6}" type="pres">
      <dgm:prSet presAssocID="{C7D830B2-CD25-4671-B977-7A8DDC50A47C}" presName="titleText3" presStyleLbl="fgAcc2" presStyleIdx="1" presStyleCnt="8" custFlipVert="0" custFlipHor="0" custScaleX="3641" custScaleY="18985" custLinFactY="-185508" custLinFactNeighborX="-43285" custLinFactNeighborY="-200000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9FE11EAE-64D7-4FD5-85D9-33AB13E24A5A}" type="pres">
      <dgm:prSet presAssocID="{C7D830B2-CD25-4671-B977-7A8DDC50A47C}" presName="rootConnector3" presStyleLbl="asst1" presStyleIdx="1" presStyleCnt="8"/>
      <dgm:spPr/>
      <dgm:t>
        <a:bodyPr/>
        <a:lstStyle/>
        <a:p>
          <a:endParaRPr lang="es-ES"/>
        </a:p>
      </dgm:t>
    </dgm:pt>
    <dgm:pt modelId="{57347BB9-DEB0-4D79-B069-F6022D27EFCC}" type="pres">
      <dgm:prSet presAssocID="{C7D830B2-CD25-4671-B977-7A8DDC50A47C}" presName="hierChild6" presStyleCnt="0"/>
      <dgm:spPr/>
    </dgm:pt>
    <dgm:pt modelId="{BDA79A94-FA23-423F-86A9-DDAE555EF033}" type="pres">
      <dgm:prSet presAssocID="{C7D830B2-CD25-4671-B977-7A8DDC50A47C}" presName="hierChild7" presStyleCnt="0"/>
      <dgm:spPr/>
    </dgm:pt>
    <dgm:pt modelId="{7AFC97E3-BB76-4A72-BC46-DE4DF0D52E1A}" type="pres">
      <dgm:prSet presAssocID="{0AAB23AA-E6A1-48C4-865D-AE73A783B035}" presName="Name96" presStyleLbl="parChTrans1D3" presStyleIdx="0" presStyleCnt="6"/>
      <dgm:spPr/>
      <dgm:t>
        <a:bodyPr/>
        <a:lstStyle/>
        <a:p>
          <a:endParaRPr lang="es-ES"/>
        </a:p>
      </dgm:t>
    </dgm:pt>
    <dgm:pt modelId="{51219D46-1BD1-4456-81D3-4AAE19CB3521}" type="pres">
      <dgm:prSet presAssocID="{A343C732-E937-4B1E-BA47-4814C8AEEEAA}" presName="hierRoot3" presStyleCnt="0">
        <dgm:presLayoutVars>
          <dgm:hierBranch val="init"/>
        </dgm:presLayoutVars>
      </dgm:prSet>
      <dgm:spPr/>
    </dgm:pt>
    <dgm:pt modelId="{0B93F425-299D-4E8C-802C-6A9191D279FE}" type="pres">
      <dgm:prSet presAssocID="{A343C732-E937-4B1E-BA47-4814C8AEEEAA}" presName="rootComposite3" presStyleCnt="0"/>
      <dgm:spPr/>
    </dgm:pt>
    <dgm:pt modelId="{A0380BAF-503B-4110-8737-71437B4255CE}" type="pres">
      <dgm:prSet presAssocID="{A343C732-E937-4B1E-BA47-4814C8AEEEAA}" presName="rootText3" presStyleLbl="asst1" presStyleIdx="2" presStyleCnt="8">
        <dgm:presLayoutVars>
          <dgm:chPref val="3"/>
        </dgm:presLayoutVars>
      </dgm:prSet>
      <dgm:spPr/>
      <dgm:t>
        <a:bodyPr/>
        <a:lstStyle/>
        <a:p>
          <a:endParaRPr lang="ca-ES"/>
        </a:p>
      </dgm:t>
    </dgm:pt>
    <dgm:pt modelId="{4E24AF4E-8573-4EA4-BA36-10F174965B8E}" type="pres">
      <dgm:prSet presAssocID="{A343C732-E937-4B1E-BA47-4814C8AEEEAA}" presName="titleText3" presStyleLbl="fgAcc2" presStyleIdx="2" presStyleCnt="8">
        <dgm:presLayoutVars>
          <dgm:chMax val="0"/>
          <dgm:chPref val="0"/>
        </dgm:presLayoutVars>
      </dgm:prSet>
      <dgm:spPr/>
      <dgm:t>
        <a:bodyPr/>
        <a:lstStyle/>
        <a:p>
          <a:endParaRPr lang="ca-ES"/>
        </a:p>
      </dgm:t>
    </dgm:pt>
    <dgm:pt modelId="{297C7AC2-E7E6-4EF5-9C4F-D09783EDFE4B}" type="pres">
      <dgm:prSet presAssocID="{A343C732-E937-4B1E-BA47-4814C8AEEEAA}" presName="rootConnector3" presStyleLbl="asst1" presStyleIdx="2" presStyleCnt="8"/>
      <dgm:spPr/>
      <dgm:t>
        <a:bodyPr/>
        <a:lstStyle/>
        <a:p>
          <a:endParaRPr lang="es-ES"/>
        </a:p>
      </dgm:t>
    </dgm:pt>
    <dgm:pt modelId="{273E0929-3A80-47F3-818B-D16912B944B3}" type="pres">
      <dgm:prSet presAssocID="{A343C732-E937-4B1E-BA47-4814C8AEEEAA}" presName="hierChild6" presStyleCnt="0"/>
      <dgm:spPr/>
    </dgm:pt>
    <dgm:pt modelId="{F5E13087-02DA-44A8-844F-225E7037051A}" type="pres">
      <dgm:prSet presAssocID="{A343C732-E937-4B1E-BA47-4814C8AEEEAA}" presName="hierChild7" presStyleCnt="0"/>
      <dgm:spPr/>
    </dgm:pt>
    <dgm:pt modelId="{2FB29397-B38C-44A4-A505-CDA21E3AF34C}" type="pres">
      <dgm:prSet presAssocID="{6C3402AD-8EC3-4F55-A29C-813833BC45DC}" presName="Name96" presStyleLbl="parChTrans1D3" presStyleIdx="1" presStyleCnt="6"/>
      <dgm:spPr/>
      <dgm:t>
        <a:bodyPr/>
        <a:lstStyle/>
        <a:p>
          <a:endParaRPr lang="es-ES"/>
        </a:p>
      </dgm:t>
    </dgm:pt>
    <dgm:pt modelId="{88E21E9A-0759-4988-967E-C1A3CE4B6479}" type="pres">
      <dgm:prSet presAssocID="{9FD5CD84-B542-4BC1-9C1A-E9091457E5B6}" presName="hierRoot3" presStyleCnt="0">
        <dgm:presLayoutVars>
          <dgm:hierBranch val="init"/>
        </dgm:presLayoutVars>
      </dgm:prSet>
      <dgm:spPr/>
    </dgm:pt>
    <dgm:pt modelId="{54A8EBCA-995B-4331-B833-07B84EF09E4F}" type="pres">
      <dgm:prSet presAssocID="{9FD5CD84-B542-4BC1-9C1A-E9091457E5B6}" presName="rootComposite3" presStyleCnt="0"/>
      <dgm:spPr/>
    </dgm:pt>
    <dgm:pt modelId="{9A4D1BDA-522B-44C3-BFCB-A4A06E909E08}" type="pres">
      <dgm:prSet presAssocID="{9FD5CD84-B542-4BC1-9C1A-E9091457E5B6}" presName="rootText3" presStyleLbl="asst1" presStyleIdx="3" presStyleCnt="8">
        <dgm:presLayoutVars>
          <dgm:chPref val="3"/>
        </dgm:presLayoutVars>
      </dgm:prSet>
      <dgm:spPr/>
      <dgm:t>
        <a:bodyPr/>
        <a:lstStyle/>
        <a:p>
          <a:endParaRPr lang="ca-ES"/>
        </a:p>
      </dgm:t>
    </dgm:pt>
    <dgm:pt modelId="{18E45355-8EF0-418A-94E4-AAB1774B14B9}" type="pres">
      <dgm:prSet presAssocID="{9FD5CD84-B542-4BC1-9C1A-E9091457E5B6}" presName="titleText3" presStyleLbl="fgAcc2" presStyleIdx="3" presStyleCnt="8" custLinFactNeighborX="-210" custLinFactNeighborY="20269">
        <dgm:presLayoutVars>
          <dgm:chMax val="0"/>
          <dgm:chPref val="0"/>
        </dgm:presLayoutVars>
      </dgm:prSet>
      <dgm:spPr/>
      <dgm:t>
        <a:bodyPr/>
        <a:lstStyle/>
        <a:p>
          <a:endParaRPr lang="ca-ES"/>
        </a:p>
      </dgm:t>
    </dgm:pt>
    <dgm:pt modelId="{7753B606-4124-4EDD-A49D-397B13AE80E2}" type="pres">
      <dgm:prSet presAssocID="{9FD5CD84-B542-4BC1-9C1A-E9091457E5B6}" presName="rootConnector3" presStyleLbl="asst1" presStyleIdx="3" presStyleCnt="8"/>
      <dgm:spPr/>
      <dgm:t>
        <a:bodyPr/>
        <a:lstStyle/>
        <a:p>
          <a:endParaRPr lang="es-ES"/>
        </a:p>
      </dgm:t>
    </dgm:pt>
    <dgm:pt modelId="{8EE5DEBE-3CD7-400E-B5F9-E142E77E0079}" type="pres">
      <dgm:prSet presAssocID="{9FD5CD84-B542-4BC1-9C1A-E9091457E5B6}" presName="hierChild6" presStyleCnt="0"/>
      <dgm:spPr/>
    </dgm:pt>
    <dgm:pt modelId="{EEFEF910-28BC-4B58-95DE-E9764394E17F}" type="pres">
      <dgm:prSet presAssocID="{9FD5CD84-B542-4BC1-9C1A-E9091457E5B6}" presName="hierChild7" presStyleCnt="0"/>
      <dgm:spPr/>
    </dgm:pt>
    <dgm:pt modelId="{C5E46052-3949-43AC-963E-BB9509286CFF}" type="pres">
      <dgm:prSet presAssocID="{C2DB598B-676B-47B9-947F-6C4F93708325}" presName="Name96" presStyleLbl="parChTrans1D3" presStyleIdx="2" presStyleCnt="6"/>
      <dgm:spPr/>
      <dgm:t>
        <a:bodyPr/>
        <a:lstStyle/>
        <a:p>
          <a:endParaRPr lang="es-ES"/>
        </a:p>
      </dgm:t>
    </dgm:pt>
    <dgm:pt modelId="{94E102A9-FCF9-481E-997F-08759EC4AD4C}" type="pres">
      <dgm:prSet presAssocID="{F0247FB1-5015-43CB-B71C-DD43125EC92D}" presName="hierRoot3" presStyleCnt="0">
        <dgm:presLayoutVars>
          <dgm:hierBranch val="init"/>
        </dgm:presLayoutVars>
      </dgm:prSet>
      <dgm:spPr/>
    </dgm:pt>
    <dgm:pt modelId="{AAF4B4CB-6EF4-4875-A9B8-F9AA24F5BB4D}" type="pres">
      <dgm:prSet presAssocID="{F0247FB1-5015-43CB-B71C-DD43125EC92D}" presName="rootComposite3" presStyleCnt="0"/>
      <dgm:spPr/>
    </dgm:pt>
    <dgm:pt modelId="{E20CF4B9-8DE9-42FF-BE24-FD25FDE876FD}" type="pres">
      <dgm:prSet presAssocID="{F0247FB1-5015-43CB-B71C-DD43125EC92D}" presName="rootText3" presStyleLbl="asst1" presStyleIdx="4" presStyleCnt="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D7E5B1A-4289-4B38-B664-0427C869A146}" type="pres">
      <dgm:prSet presAssocID="{F0247FB1-5015-43CB-B71C-DD43125EC92D}" presName="titleText3" presStyleLbl="fgAcc2" presStyleIdx="4" presStyleCnt="8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62F30540-E83F-48A5-BE33-4ECC312F91B9}" type="pres">
      <dgm:prSet presAssocID="{F0247FB1-5015-43CB-B71C-DD43125EC92D}" presName="rootConnector3" presStyleLbl="asst1" presStyleIdx="4" presStyleCnt="8"/>
      <dgm:spPr/>
      <dgm:t>
        <a:bodyPr/>
        <a:lstStyle/>
        <a:p>
          <a:endParaRPr lang="es-ES"/>
        </a:p>
      </dgm:t>
    </dgm:pt>
    <dgm:pt modelId="{A1708BC6-E405-41D7-A046-0E5D54F0F913}" type="pres">
      <dgm:prSet presAssocID="{F0247FB1-5015-43CB-B71C-DD43125EC92D}" presName="hierChild6" presStyleCnt="0"/>
      <dgm:spPr/>
    </dgm:pt>
    <dgm:pt modelId="{791A685E-013C-456B-9001-188BD9D4F549}" type="pres">
      <dgm:prSet presAssocID="{F0247FB1-5015-43CB-B71C-DD43125EC92D}" presName="hierChild7" presStyleCnt="0"/>
      <dgm:spPr/>
    </dgm:pt>
    <dgm:pt modelId="{4803612F-3D9F-4F1F-AC8B-B501858E1A05}" type="pres">
      <dgm:prSet presAssocID="{5DCA55EC-D8DC-42A6-A948-03E2D131418F}" presName="Name96" presStyleLbl="parChTrans1D3" presStyleIdx="3" presStyleCnt="6"/>
      <dgm:spPr/>
      <dgm:t>
        <a:bodyPr/>
        <a:lstStyle/>
        <a:p>
          <a:endParaRPr lang="es-ES"/>
        </a:p>
      </dgm:t>
    </dgm:pt>
    <dgm:pt modelId="{F445F58B-626D-4DA6-99FE-4BE21E3CAE08}" type="pres">
      <dgm:prSet presAssocID="{2F0C9547-9106-4C01-942B-5CB5A476959B}" presName="hierRoot3" presStyleCnt="0">
        <dgm:presLayoutVars>
          <dgm:hierBranch val="init"/>
        </dgm:presLayoutVars>
      </dgm:prSet>
      <dgm:spPr/>
    </dgm:pt>
    <dgm:pt modelId="{3E581DB9-7C84-49B4-AEC5-1C56AD0ECCAA}" type="pres">
      <dgm:prSet presAssocID="{2F0C9547-9106-4C01-942B-5CB5A476959B}" presName="rootComposite3" presStyleCnt="0"/>
      <dgm:spPr/>
    </dgm:pt>
    <dgm:pt modelId="{969FD4E1-DDFE-4033-A307-41BE2F8898A3}" type="pres">
      <dgm:prSet presAssocID="{2F0C9547-9106-4C01-942B-5CB5A476959B}" presName="rootText3" presStyleLbl="asst1" presStyleIdx="5" presStyleCnt="8">
        <dgm:presLayoutVars>
          <dgm:chPref val="3"/>
        </dgm:presLayoutVars>
      </dgm:prSet>
      <dgm:spPr/>
      <dgm:t>
        <a:bodyPr/>
        <a:lstStyle/>
        <a:p>
          <a:endParaRPr lang="ca-ES"/>
        </a:p>
      </dgm:t>
    </dgm:pt>
    <dgm:pt modelId="{CF5D4F02-189F-41DE-8818-465904798ECE}" type="pres">
      <dgm:prSet presAssocID="{2F0C9547-9106-4C01-942B-5CB5A476959B}" presName="titleText3" presStyleLbl="fgAcc2" presStyleIdx="5" presStyleCnt="8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F36B8FA8-CD6C-47EB-B64A-F3471F1DF970}" type="pres">
      <dgm:prSet presAssocID="{2F0C9547-9106-4C01-942B-5CB5A476959B}" presName="rootConnector3" presStyleLbl="asst1" presStyleIdx="5" presStyleCnt="8"/>
      <dgm:spPr/>
      <dgm:t>
        <a:bodyPr/>
        <a:lstStyle/>
        <a:p>
          <a:endParaRPr lang="es-ES"/>
        </a:p>
      </dgm:t>
    </dgm:pt>
    <dgm:pt modelId="{1625B70A-C0DC-4680-A84E-00A4EFE8FFB7}" type="pres">
      <dgm:prSet presAssocID="{2F0C9547-9106-4C01-942B-5CB5A476959B}" presName="hierChild6" presStyleCnt="0"/>
      <dgm:spPr/>
    </dgm:pt>
    <dgm:pt modelId="{282E5E78-4412-4D75-BFED-C08DA9D79A05}" type="pres">
      <dgm:prSet presAssocID="{2F0C9547-9106-4C01-942B-5CB5A476959B}" presName="hierChild7" presStyleCnt="0"/>
      <dgm:spPr/>
    </dgm:pt>
    <dgm:pt modelId="{42F468E2-EE75-4B91-B8C5-A0526F7860FE}" type="pres">
      <dgm:prSet presAssocID="{CF134F6C-FD02-474B-8983-13C99FDD3649}" presName="Name96" presStyleLbl="parChTrans1D3" presStyleIdx="4" presStyleCnt="6"/>
      <dgm:spPr/>
      <dgm:t>
        <a:bodyPr/>
        <a:lstStyle/>
        <a:p>
          <a:endParaRPr lang="es-ES"/>
        </a:p>
      </dgm:t>
    </dgm:pt>
    <dgm:pt modelId="{C334E233-EFBA-496C-AADF-8B05704DBFC9}" type="pres">
      <dgm:prSet presAssocID="{6B011595-F802-4020-8DFE-9002E7B9585E}" presName="hierRoot3" presStyleCnt="0">
        <dgm:presLayoutVars>
          <dgm:hierBranch val="init"/>
        </dgm:presLayoutVars>
      </dgm:prSet>
      <dgm:spPr/>
    </dgm:pt>
    <dgm:pt modelId="{2806ADA4-94CC-460C-8BCB-66450825AABD}" type="pres">
      <dgm:prSet presAssocID="{6B011595-F802-4020-8DFE-9002E7B9585E}" presName="rootComposite3" presStyleCnt="0"/>
      <dgm:spPr/>
    </dgm:pt>
    <dgm:pt modelId="{FBE42529-30D7-4E51-B14C-54DD786EF036}" type="pres">
      <dgm:prSet presAssocID="{6B011595-F802-4020-8DFE-9002E7B9585E}" presName="rootText3" presStyleLbl="asst1" presStyleIdx="6" presStyleCnt="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3A9252A-023C-4305-89E9-5F8E1388F729}" type="pres">
      <dgm:prSet presAssocID="{6B011595-F802-4020-8DFE-9002E7B9585E}" presName="titleText3" presStyleLbl="fgAcc2" presStyleIdx="6" presStyleCnt="8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43D5A1EF-5A8C-49F4-AF0A-33FD48C9740D}" type="pres">
      <dgm:prSet presAssocID="{6B011595-F802-4020-8DFE-9002E7B9585E}" presName="rootConnector3" presStyleLbl="asst1" presStyleIdx="6" presStyleCnt="8"/>
      <dgm:spPr/>
      <dgm:t>
        <a:bodyPr/>
        <a:lstStyle/>
        <a:p>
          <a:endParaRPr lang="es-ES"/>
        </a:p>
      </dgm:t>
    </dgm:pt>
    <dgm:pt modelId="{AFE234C8-6039-4673-B1FC-1DEB17E851A8}" type="pres">
      <dgm:prSet presAssocID="{6B011595-F802-4020-8DFE-9002E7B9585E}" presName="hierChild6" presStyleCnt="0"/>
      <dgm:spPr/>
    </dgm:pt>
    <dgm:pt modelId="{3D199BC5-6FF9-426F-8106-2F6BCE304984}" type="pres">
      <dgm:prSet presAssocID="{6B011595-F802-4020-8DFE-9002E7B9585E}" presName="hierChild7" presStyleCnt="0"/>
      <dgm:spPr/>
    </dgm:pt>
    <dgm:pt modelId="{EA986134-CE1F-45DA-892A-03F595702ABB}" type="pres">
      <dgm:prSet presAssocID="{56BF6D20-132D-46F9-ABD1-BAF888A56CCB}" presName="Name96" presStyleLbl="parChTrans1D3" presStyleIdx="5" presStyleCnt="6"/>
      <dgm:spPr/>
      <dgm:t>
        <a:bodyPr/>
        <a:lstStyle/>
        <a:p>
          <a:endParaRPr lang="es-ES"/>
        </a:p>
      </dgm:t>
    </dgm:pt>
    <dgm:pt modelId="{C1BDE0D8-123C-4C38-A60D-BC85343B282B}" type="pres">
      <dgm:prSet presAssocID="{00DC84D6-B5BE-48AE-A67F-FDD25A0407EF}" presName="hierRoot3" presStyleCnt="0">
        <dgm:presLayoutVars>
          <dgm:hierBranch val="init"/>
        </dgm:presLayoutVars>
      </dgm:prSet>
      <dgm:spPr/>
    </dgm:pt>
    <dgm:pt modelId="{D0B4214F-FCF8-41ED-A67D-FF9BC15C7786}" type="pres">
      <dgm:prSet presAssocID="{00DC84D6-B5BE-48AE-A67F-FDD25A0407EF}" presName="rootComposite3" presStyleCnt="0"/>
      <dgm:spPr/>
    </dgm:pt>
    <dgm:pt modelId="{1596772F-9B2D-48BB-B02C-F5D88980F985}" type="pres">
      <dgm:prSet presAssocID="{00DC84D6-B5BE-48AE-A67F-FDD25A0407EF}" presName="rootText3" presStyleLbl="asst1" presStyleIdx="7" presStyleCnt="8">
        <dgm:presLayoutVars>
          <dgm:chPref val="3"/>
        </dgm:presLayoutVars>
      </dgm:prSet>
      <dgm:spPr/>
      <dgm:t>
        <a:bodyPr/>
        <a:lstStyle/>
        <a:p>
          <a:endParaRPr lang="ca-ES"/>
        </a:p>
      </dgm:t>
    </dgm:pt>
    <dgm:pt modelId="{F1344D9E-0B5C-4D1F-82A4-3E645762DD97}" type="pres">
      <dgm:prSet presAssocID="{00DC84D6-B5BE-48AE-A67F-FDD25A0407EF}" presName="titleText3" presStyleLbl="fgAcc2" presStyleIdx="7" presStyleCnt="8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E50B0F1A-3456-4740-95E2-26FD7726D002}" type="pres">
      <dgm:prSet presAssocID="{00DC84D6-B5BE-48AE-A67F-FDD25A0407EF}" presName="rootConnector3" presStyleLbl="asst1" presStyleIdx="7" presStyleCnt="8"/>
      <dgm:spPr/>
      <dgm:t>
        <a:bodyPr/>
        <a:lstStyle/>
        <a:p>
          <a:endParaRPr lang="es-ES"/>
        </a:p>
      </dgm:t>
    </dgm:pt>
    <dgm:pt modelId="{E9E165C3-7C01-4803-8EF7-4EE78188DB9D}" type="pres">
      <dgm:prSet presAssocID="{00DC84D6-B5BE-48AE-A67F-FDD25A0407EF}" presName="hierChild6" presStyleCnt="0"/>
      <dgm:spPr/>
    </dgm:pt>
    <dgm:pt modelId="{F684FAA1-3DBD-4238-930C-F748972A6275}" type="pres">
      <dgm:prSet presAssocID="{00DC84D6-B5BE-48AE-A67F-FDD25A0407EF}" presName="hierChild7" presStyleCnt="0"/>
      <dgm:spPr/>
    </dgm:pt>
  </dgm:ptLst>
  <dgm:cxnLst>
    <dgm:cxn modelId="{436DC79B-28A4-474B-8159-3E92C3438FE7}" type="presOf" srcId="{A260BE4B-7235-4742-A327-68ABABA1665E}" destId="{57650FD6-1105-49E7-A4ED-C0AF5A6C405A}" srcOrd="0" destOrd="0" presId="urn:microsoft.com/office/officeart/2008/layout/NameandTitleOrganizationalChart"/>
    <dgm:cxn modelId="{81E431F7-7058-461E-9CCC-9416C29D4889}" type="presOf" srcId="{4E09E067-AC5B-4D68-9084-C418DBCB1E3A}" destId="{CF5D4F02-189F-41DE-8818-465904798ECE}" srcOrd="0" destOrd="0" presId="urn:microsoft.com/office/officeart/2008/layout/NameandTitleOrganizationalChart"/>
    <dgm:cxn modelId="{EDEA280D-307D-4FCE-84A4-C6BACB255536}" type="presOf" srcId="{C8864152-C147-4D6A-9149-BD214E222853}" destId="{F452229B-7619-4FAB-866B-4593908606FC}" srcOrd="1" destOrd="0" presId="urn:microsoft.com/office/officeart/2008/layout/NameandTitleOrganizationalChart"/>
    <dgm:cxn modelId="{BC4EB473-F79A-4A2E-B75A-8CD0BFAED33F}" type="presOf" srcId="{A343C732-E937-4B1E-BA47-4814C8AEEEAA}" destId="{A0380BAF-503B-4110-8737-71437B4255CE}" srcOrd="0" destOrd="0" presId="urn:microsoft.com/office/officeart/2008/layout/NameandTitleOrganizationalChart"/>
    <dgm:cxn modelId="{5E1D8293-E0A6-46DB-A485-7E0AF0F87583}" type="presOf" srcId="{CD24E08D-7465-4DF7-8302-318F8AE9D779}" destId="{ADCF83D9-8EC9-4831-9FE6-4D31D39EDEE2}" srcOrd="0" destOrd="0" presId="urn:microsoft.com/office/officeart/2008/layout/NameandTitleOrganizationalChart"/>
    <dgm:cxn modelId="{921AC773-F930-4F65-81E5-D0A8F540BCB9}" srcId="{C7D830B2-CD25-4671-B977-7A8DDC50A47C}" destId="{00DC84D6-B5BE-48AE-A67F-FDD25A0407EF}" srcOrd="5" destOrd="0" parTransId="{56BF6D20-132D-46F9-ABD1-BAF888A56CCB}" sibTransId="{C47B9A71-2353-4E67-9032-19EC8437EC60}"/>
    <dgm:cxn modelId="{2EF53C3F-FB3F-4088-9992-AF057506979C}" srcId="{C7D830B2-CD25-4671-B977-7A8DDC50A47C}" destId="{F0247FB1-5015-43CB-B71C-DD43125EC92D}" srcOrd="2" destOrd="0" parTransId="{C2DB598B-676B-47B9-947F-6C4F93708325}" sibTransId="{23BFF152-490F-44DC-B7DA-9CE7DD8B91B9}"/>
    <dgm:cxn modelId="{6E5B4716-1D35-49B3-A3CB-FD31CAF12D72}" srcId="{C7D830B2-CD25-4671-B977-7A8DDC50A47C}" destId="{A343C732-E937-4B1E-BA47-4814C8AEEEAA}" srcOrd="0" destOrd="0" parTransId="{0AAB23AA-E6A1-48C4-865D-AE73A783B035}" sibTransId="{58899BD0-936D-4355-A683-FC6A723EDBD9}"/>
    <dgm:cxn modelId="{695ECB2B-404A-4F11-8BB7-B5D66A12E342}" type="presOf" srcId="{C7D830B2-CD25-4671-B977-7A8DDC50A47C}" destId="{9FE11EAE-64D7-4FD5-85D9-33AB13E24A5A}" srcOrd="1" destOrd="0" presId="urn:microsoft.com/office/officeart/2008/layout/NameandTitleOrganizationalChart"/>
    <dgm:cxn modelId="{78E2BA44-35AC-4D4F-AFA7-4085B38B5648}" type="presOf" srcId="{2F0C9547-9106-4C01-942B-5CB5A476959B}" destId="{969FD4E1-DDFE-4033-A307-41BE2F8898A3}" srcOrd="0" destOrd="0" presId="urn:microsoft.com/office/officeart/2008/layout/NameandTitleOrganizationalChart"/>
    <dgm:cxn modelId="{0F0358DC-7BAB-4E24-B302-B9DF581F4E25}" type="presOf" srcId="{00DC84D6-B5BE-48AE-A67F-FDD25A0407EF}" destId="{E50B0F1A-3456-4740-95E2-26FD7726D002}" srcOrd="1" destOrd="0" presId="urn:microsoft.com/office/officeart/2008/layout/NameandTitleOrganizationalChart"/>
    <dgm:cxn modelId="{4622A787-F2F8-45D2-B016-3CF1F83ED476}" type="presOf" srcId="{9FD5CD84-B542-4BC1-9C1A-E9091457E5B6}" destId="{9A4D1BDA-522B-44C3-BFCB-A4A06E909E08}" srcOrd="0" destOrd="0" presId="urn:microsoft.com/office/officeart/2008/layout/NameandTitleOrganizationalChart"/>
    <dgm:cxn modelId="{1BB62E02-87D9-4329-B00E-188CA958BEF1}" type="presOf" srcId="{C47B9A71-2353-4E67-9032-19EC8437EC60}" destId="{F1344D9E-0B5C-4D1F-82A4-3E645762DD97}" srcOrd="0" destOrd="0" presId="urn:microsoft.com/office/officeart/2008/layout/NameandTitleOrganizationalChart"/>
    <dgm:cxn modelId="{F11E7991-D2D7-46F2-85C3-9AAD98E87875}" srcId="{C7D830B2-CD25-4671-B977-7A8DDC50A47C}" destId="{6B011595-F802-4020-8DFE-9002E7B9585E}" srcOrd="4" destOrd="0" parTransId="{CF134F6C-FD02-474B-8983-13C99FDD3649}" sibTransId="{B1331B29-F356-4E1E-B75E-C4E789FA2F77}"/>
    <dgm:cxn modelId="{E768A26A-E13C-4CAB-8CEA-6408E9574382}" type="presOf" srcId="{6C3402AD-8EC3-4F55-A29C-813833BC45DC}" destId="{2FB29397-B38C-44A4-A505-CDA21E3AF34C}" srcOrd="0" destOrd="0" presId="urn:microsoft.com/office/officeart/2008/layout/NameandTitleOrganizationalChart"/>
    <dgm:cxn modelId="{00D5BA4D-E0BA-403A-8562-BA2DE24CE371}" type="presOf" srcId="{F0247FB1-5015-43CB-B71C-DD43125EC92D}" destId="{E20CF4B9-8DE9-42FF-BE24-FD25FDE876FD}" srcOrd="0" destOrd="0" presId="urn:microsoft.com/office/officeart/2008/layout/NameandTitleOrganizationalChart"/>
    <dgm:cxn modelId="{F198B244-FA35-4DAB-8BFE-9E8BA823CB09}" type="presOf" srcId="{5DCA55EC-D8DC-42A6-A948-03E2D131418F}" destId="{4803612F-3D9F-4F1F-AC8B-B501858E1A05}" srcOrd="0" destOrd="0" presId="urn:microsoft.com/office/officeart/2008/layout/NameandTitleOrganizationalChart"/>
    <dgm:cxn modelId="{57A457AF-49A3-480B-86B9-02D437C08B3E}" type="presOf" srcId="{6B011595-F802-4020-8DFE-9002E7B9585E}" destId="{FBE42529-30D7-4E51-B14C-54DD786EF036}" srcOrd="0" destOrd="0" presId="urn:microsoft.com/office/officeart/2008/layout/NameandTitleOrganizationalChart"/>
    <dgm:cxn modelId="{A0A9974E-3756-4E0E-8DD1-4F517944D24A}" type="presOf" srcId="{23BFF152-490F-44DC-B7DA-9CE7DD8B91B9}" destId="{3D7E5B1A-4289-4B38-B664-0427C869A146}" srcOrd="0" destOrd="0" presId="urn:microsoft.com/office/officeart/2008/layout/NameandTitleOrganizationalChart"/>
    <dgm:cxn modelId="{677357F4-F7BA-44A6-ABF9-6662527679A2}" type="presOf" srcId="{16DA49FC-DE2C-4400-A423-BA2BBB73660D}" destId="{C4A734ED-600B-4553-A9BE-35EB187D97B6}" srcOrd="0" destOrd="0" presId="urn:microsoft.com/office/officeart/2008/layout/NameandTitleOrganizationalChart"/>
    <dgm:cxn modelId="{2D53A72A-10C1-4946-AB4D-759D42B37F05}" type="presOf" srcId="{CF134F6C-FD02-474B-8983-13C99FDD3649}" destId="{42F468E2-EE75-4B91-B8C5-A0526F7860FE}" srcOrd="0" destOrd="0" presId="urn:microsoft.com/office/officeart/2008/layout/NameandTitleOrganizationalChart"/>
    <dgm:cxn modelId="{5FE11287-D930-4526-835F-89E9E5F06D2B}" srcId="{CD24E08D-7465-4DF7-8302-318F8AE9D779}" destId="{C7D830B2-CD25-4671-B977-7A8DDC50A47C}" srcOrd="1" destOrd="0" parTransId="{46E3761D-862D-4299-9265-BB5FF6441AC4}" sibTransId="{16DA49FC-DE2C-4400-A423-BA2BBB73660D}"/>
    <dgm:cxn modelId="{FEE5468D-CF10-4067-8EE6-F9329A6577E4}" type="presOf" srcId="{C2DB598B-676B-47B9-947F-6C4F93708325}" destId="{C5E46052-3949-43AC-963E-BB9509286CFF}" srcOrd="0" destOrd="0" presId="urn:microsoft.com/office/officeart/2008/layout/NameandTitleOrganizationalChart"/>
    <dgm:cxn modelId="{851FC8F8-0F08-4964-8139-36233E8F4873}" type="presOf" srcId="{B1331B29-F356-4E1E-B75E-C4E789FA2F77}" destId="{C3A9252A-023C-4305-89E9-5F8E1388F729}" srcOrd="0" destOrd="0" presId="urn:microsoft.com/office/officeart/2008/layout/NameandTitleOrganizationalChart"/>
    <dgm:cxn modelId="{5425E632-2CDF-4420-88C7-C18445F5BBB2}" type="presOf" srcId="{620F85D2-CC95-4323-B126-8C9B11AFC663}" destId="{03AB6C7A-E1FB-4602-B3BE-0F696900F9F9}" srcOrd="0" destOrd="0" presId="urn:microsoft.com/office/officeart/2008/layout/NameandTitleOrganizationalChart"/>
    <dgm:cxn modelId="{1EA5FC3E-105C-4D10-8163-08647C00AC3A}" type="presOf" srcId="{26764D0B-31D8-4508-80FA-49AA745C62DC}" destId="{281F6E00-573D-44E9-B32C-13300FCBB348}" srcOrd="0" destOrd="0" presId="urn:microsoft.com/office/officeart/2008/layout/NameandTitleOrganizationalChart"/>
    <dgm:cxn modelId="{41CDBB8A-7571-4A89-A65B-4E94B47829BF}" srcId="{793C92C3-AC5F-4018-9C48-6DD6A3FF9DC3}" destId="{CD24E08D-7465-4DF7-8302-318F8AE9D779}" srcOrd="0" destOrd="0" parTransId="{69207182-357F-4EBF-8767-C0C5AE12263D}" sibTransId="{620F85D2-CC95-4323-B126-8C9B11AFC663}"/>
    <dgm:cxn modelId="{0440459C-B034-4DE2-B56D-D2954F4CF81D}" type="presOf" srcId="{56BF6D20-132D-46F9-ABD1-BAF888A56CCB}" destId="{EA986134-CE1F-45DA-892A-03F595702ABB}" srcOrd="0" destOrd="0" presId="urn:microsoft.com/office/officeart/2008/layout/NameandTitleOrganizationalChart"/>
    <dgm:cxn modelId="{39D1FF33-60D1-44AA-80FD-AB4B00133B3E}" type="presOf" srcId="{2F0C9547-9106-4C01-942B-5CB5A476959B}" destId="{F36B8FA8-CD6C-47EB-B64A-F3471F1DF970}" srcOrd="1" destOrd="0" presId="urn:microsoft.com/office/officeart/2008/layout/NameandTitleOrganizationalChart"/>
    <dgm:cxn modelId="{5E5B50C6-4EA6-4433-A8EF-083C1757AE4A}" type="presOf" srcId="{C8864152-C147-4D6A-9149-BD214E222853}" destId="{E9B3FE23-F52A-48A6-BA0A-CCE9F212631D}" srcOrd="0" destOrd="0" presId="urn:microsoft.com/office/officeart/2008/layout/NameandTitleOrganizationalChart"/>
    <dgm:cxn modelId="{A98EA37C-B61E-4E49-82CB-0805F6CA2F4F}" type="presOf" srcId="{00DC84D6-B5BE-48AE-A67F-FDD25A0407EF}" destId="{1596772F-9B2D-48BB-B02C-F5D88980F985}" srcOrd="0" destOrd="0" presId="urn:microsoft.com/office/officeart/2008/layout/NameandTitleOrganizationalChart"/>
    <dgm:cxn modelId="{2AD6B0C3-3D3C-411A-B606-1944C943EB2A}" type="presOf" srcId="{CD24E08D-7465-4DF7-8302-318F8AE9D779}" destId="{88330B0F-0CE2-4850-A7B7-76B450DB46E0}" srcOrd="1" destOrd="0" presId="urn:microsoft.com/office/officeart/2008/layout/NameandTitleOrganizationalChart"/>
    <dgm:cxn modelId="{EBA7C2C9-AB23-4C7A-8F87-A8A002B599DF}" type="presOf" srcId="{F0247FB1-5015-43CB-B71C-DD43125EC92D}" destId="{62F30540-E83F-48A5-BE33-4ECC312F91B9}" srcOrd="1" destOrd="0" presId="urn:microsoft.com/office/officeart/2008/layout/NameandTitleOrganizationalChart"/>
    <dgm:cxn modelId="{C6B7F259-1861-4076-B6B4-89EF24AD2659}" srcId="{C7D830B2-CD25-4671-B977-7A8DDC50A47C}" destId="{2F0C9547-9106-4C01-942B-5CB5A476959B}" srcOrd="3" destOrd="0" parTransId="{5DCA55EC-D8DC-42A6-A948-03E2D131418F}" sibTransId="{4E09E067-AC5B-4D68-9084-C418DBCB1E3A}"/>
    <dgm:cxn modelId="{5754B2EA-D1B3-4781-8AA2-D1A2266E25C5}" srcId="{CD24E08D-7465-4DF7-8302-318F8AE9D779}" destId="{C8864152-C147-4D6A-9149-BD214E222853}" srcOrd="0" destOrd="0" parTransId="{A260BE4B-7235-4742-A327-68ABABA1665E}" sibTransId="{26764D0B-31D8-4508-80FA-49AA745C62DC}"/>
    <dgm:cxn modelId="{4B56C71F-B771-451B-B3BF-486C95FCCA63}" type="presOf" srcId="{9FD5CD84-B542-4BC1-9C1A-E9091457E5B6}" destId="{7753B606-4124-4EDD-A49D-397B13AE80E2}" srcOrd="1" destOrd="0" presId="urn:microsoft.com/office/officeart/2008/layout/NameandTitleOrganizationalChart"/>
    <dgm:cxn modelId="{966A1DC8-6935-46A1-9A95-D881206DD7B3}" type="presOf" srcId="{6B011595-F802-4020-8DFE-9002E7B9585E}" destId="{43D5A1EF-5A8C-49F4-AF0A-33FD48C9740D}" srcOrd="1" destOrd="0" presId="urn:microsoft.com/office/officeart/2008/layout/NameandTitleOrganizationalChart"/>
    <dgm:cxn modelId="{D9C2FB0C-A997-4061-AA6F-87E8A56ABF33}" type="presOf" srcId="{793C92C3-AC5F-4018-9C48-6DD6A3FF9DC3}" destId="{507838F3-1782-4674-A1B9-AFE15F16B999}" srcOrd="0" destOrd="0" presId="urn:microsoft.com/office/officeart/2008/layout/NameandTitleOrganizationalChart"/>
    <dgm:cxn modelId="{F2BC90B3-3998-4CBA-AF59-000965715088}" type="presOf" srcId="{C7D830B2-CD25-4671-B977-7A8DDC50A47C}" destId="{056AFB45-3865-40BF-99EA-860B16AF9F04}" srcOrd="0" destOrd="0" presId="urn:microsoft.com/office/officeart/2008/layout/NameandTitleOrganizationalChart"/>
    <dgm:cxn modelId="{12AB9B74-819E-420B-9D5A-B24ECBC2A6AE}" type="presOf" srcId="{46E3761D-862D-4299-9265-BB5FF6441AC4}" destId="{5089ACA8-AD75-41E7-B20B-3701D624595A}" srcOrd="0" destOrd="0" presId="urn:microsoft.com/office/officeart/2008/layout/NameandTitleOrganizationalChart"/>
    <dgm:cxn modelId="{113A1B4A-F479-4282-B5F8-B4B6C59AF7F8}" type="presOf" srcId="{8C78C887-2436-485D-8A22-120234E1095F}" destId="{18E45355-8EF0-418A-94E4-AAB1774B14B9}" srcOrd="0" destOrd="0" presId="urn:microsoft.com/office/officeart/2008/layout/NameandTitleOrganizationalChart"/>
    <dgm:cxn modelId="{9341ECF2-9FEA-40B9-B493-FD13742A100A}" srcId="{C7D830B2-CD25-4671-B977-7A8DDC50A47C}" destId="{9FD5CD84-B542-4BC1-9C1A-E9091457E5B6}" srcOrd="1" destOrd="0" parTransId="{6C3402AD-8EC3-4F55-A29C-813833BC45DC}" sibTransId="{8C78C887-2436-485D-8A22-120234E1095F}"/>
    <dgm:cxn modelId="{7B5E7C22-9494-486B-86EA-A35C6CF245FD}" type="presOf" srcId="{0AAB23AA-E6A1-48C4-865D-AE73A783B035}" destId="{7AFC97E3-BB76-4A72-BC46-DE4DF0D52E1A}" srcOrd="0" destOrd="0" presId="urn:microsoft.com/office/officeart/2008/layout/NameandTitleOrganizationalChart"/>
    <dgm:cxn modelId="{A11F6C14-2D95-4C9D-AF6C-2F879129F387}" type="presOf" srcId="{A343C732-E937-4B1E-BA47-4814C8AEEEAA}" destId="{297C7AC2-E7E6-4EF5-9C4F-D09783EDFE4B}" srcOrd="1" destOrd="0" presId="urn:microsoft.com/office/officeart/2008/layout/NameandTitleOrganizationalChart"/>
    <dgm:cxn modelId="{6CBE2450-EC4D-4862-8684-666CFCBC7C74}" type="presOf" srcId="{58899BD0-936D-4355-A683-FC6A723EDBD9}" destId="{4E24AF4E-8573-4EA4-BA36-10F174965B8E}" srcOrd="0" destOrd="0" presId="urn:microsoft.com/office/officeart/2008/layout/NameandTitleOrganizationalChart"/>
    <dgm:cxn modelId="{2AD70098-6A6F-4CDD-92EC-956D9A8F1B63}" type="presParOf" srcId="{507838F3-1782-4674-A1B9-AFE15F16B999}" destId="{BA5BC93C-B121-4EFE-93F9-6C67F0764583}" srcOrd="0" destOrd="0" presId="urn:microsoft.com/office/officeart/2008/layout/NameandTitleOrganizationalChart"/>
    <dgm:cxn modelId="{19524479-BAF1-42D9-B603-6020A21D2BB4}" type="presParOf" srcId="{BA5BC93C-B121-4EFE-93F9-6C67F0764583}" destId="{6565C405-8483-410F-97B8-8330223415F7}" srcOrd="0" destOrd="0" presId="urn:microsoft.com/office/officeart/2008/layout/NameandTitleOrganizationalChart"/>
    <dgm:cxn modelId="{48E2C81F-8AE6-4B42-8CBD-303826347E27}" type="presParOf" srcId="{6565C405-8483-410F-97B8-8330223415F7}" destId="{ADCF83D9-8EC9-4831-9FE6-4D31D39EDEE2}" srcOrd="0" destOrd="0" presId="urn:microsoft.com/office/officeart/2008/layout/NameandTitleOrganizationalChart"/>
    <dgm:cxn modelId="{C6CC1BF6-E966-4B56-9B62-D5B462B38A1E}" type="presParOf" srcId="{6565C405-8483-410F-97B8-8330223415F7}" destId="{03AB6C7A-E1FB-4602-B3BE-0F696900F9F9}" srcOrd="1" destOrd="0" presId="urn:microsoft.com/office/officeart/2008/layout/NameandTitleOrganizationalChart"/>
    <dgm:cxn modelId="{3A4FE223-2C02-4DBD-B8D6-FB931C3C27F0}" type="presParOf" srcId="{6565C405-8483-410F-97B8-8330223415F7}" destId="{88330B0F-0CE2-4850-A7B7-76B450DB46E0}" srcOrd="2" destOrd="0" presId="urn:microsoft.com/office/officeart/2008/layout/NameandTitleOrganizationalChart"/>
    <dgm:cxn modelId="{5525286C-FF41-4ECF-BB3B-84EB9E602ACE}" type="presParOf" srcId="{BA5BC93C-B121-4EFE-93F9-6C67F0764583}" destId="{1C18695E-ED27-4451-94FC-2CBC1A94D544}" srcOrd="1" destOrd="0" presId="urn:microsoft.com/office/officeart/2008/layout/NameandTitleOrganizationalChart"/>
    <dgm:cxn modelId="{51895B0D-E4E8-40D0-A147-E0C6048649E5}" type="presParOf" srcId="{BA5BC93C-B121-4EFE-93F9-6C67F0764583}" destId="{78F5ABA1-2FA6-47CA-8449-87A3A49DFFE7}" srcOrd="2" destOrd="0" presId="urn:microsoft.com/office/officeart/2008/layout/NameandTitleOrganizationalChart"/>
    <dgm:cxn modelId="{72E8A437-4422-486E-A3FA-49050E0AABB7}" type="presParOf" srcId="{78F5ABA1-2FA6-47CA-8449-87A3A49DFFE7}" destId="{57650FD6-1105-49E7-A4ED-C0AF5A6C405A}" srcOrd="0" destOrd="0" presId="urn:microsoft.com/office/officeart/2008/layout/NameandTitleOrganizationalChart"/>
    <dgm:cxn modelId="{E7E313B0-0546-48F3-AB22-5982874BD43D}" type="presParOf" srcId="{78F5ABA1-2FA6-47CA-8449-87A3A49DFFE7}" destId="{18FE062E-A3D0-4640-8C4C-C31469278DDE}" srcOrd="1" destOrd="0" presId="urn:microsoft.com/office/officeart/2008/layout/NameandTitleOrganizationalChart"/>
    <dgm:cxn modelId="{E4428257-AE50-4394-BE9C-E370A8B22300}" type="presParOf" srcId="{18FE062E-A3D0-4640-8C4C-C31469278DDE}" destId="{98CCD295-03CD-4C94-8974-3879DAED1B9D}" srcOrd="0" destOrd="0" presId="urn:microsoft.com/office/officeart/2008/layout/NameandTitleOrganizationalChart"/>
    <dgm:cxn modelId="{266D5BEF-0F90-4B96-9CCF-56EC38A18F4B}" type="presParOf" srcId="{98CCD295-03CD-4C94-8974-3879DAED1B9D}" destId="{E9B3FE23-F52A-48A6-BA0A-CCE9F212631D}" srcOrd="0" destOrd="0" presId="urn:microsoft.com/office/officeart/2008/layout/NameandTitleOrganizationalChart"/>
    <dgm:cxn modelId="{62A77F2D-BA33-4BA0-B94E-2B4F7AA08043}" type="presParOf" srcId="{98CCD295-03CD-4C94-8974-3879DAED1B9D}" destId="{281F6E00-573D-44E9-B32C-13300FCBB348}" srcOrd="1" destOrd="0" presId="urn:microsoft.com/office/officeart/2008/layout/NameandTitleOrganizationalChart"/>
    <dgm:cxn modelId="{26ED949B-8BFE-4CF2-A973-04C8952F6E29}" type="presParOf" srcId="{98CCD295-03CD-4C94-8974-3879DAED1B9D}" destId="{F452229B-7619-4FAB-866B-4593908606FC}" srcOrd="2" destOrd="0" presId="urn:microsoft.com/office/officeart/2008/layout/NameandTitleOrganizationalChart"/>
    <dgm:cxn modelId="{8ADB68F8-A196-4B52-8658-48E4BA0096A2}" type="presParOf" srcId="{18FE062E-A3D0-4640-8C4C-C31469278DDE}" destId="{6F51B62E-3A52-4F64-A4EA-592C82B539A2}" srcOrd="1" destOrd="0" presId="urn:microsoft.com/office/officeart/2008/layout/NameandTitleOrganizationalChart"/>
    <dgm:cxn modelId="{DE5D6D36-C683-4FD2-8FEA-7AA33D39FDBC}" type="presParOf" srcId="{18FE062E-A3D0-4640-8C4C-C31469278DDE}" destId="{AD080C1A-144A-4F31-AA50-B20DD5678CD3}" srcOrd="2" destOrd="0" presId="urn:microsoft.com/office/officeart/2008/layout/NameandTitleOrganizationalChart"/>
    <dgm:cxn modelId="{85F3FBEF-1B57-4743-AFA1-2E8724CF4133}" type="presParOf" srcId="{78F5ABA1-2FA6-47CA-8449-87A3A49DFFE7}" destId="{5089ACA8-AD75-41E7-B20B-3701D624595A}" srcOrd="2" destOrd="0" presId="urn:microsoft.com/office/officeart/2008/layout/NameandTitleOrganizationalChart"/>
    <dgm:cxn modelId="{D4EB7A64-8400-45EE-908C-C621A9EA42F9}" type="presParOf" srcId="{78F5ABA1-2FA6-47CA-8449-87A3A49DFFE7}" destId="{6D1049C5-DFDC-4E3F-97BA-1296E6AAC036}" srcOrd="3" destOrd="0" presId="urn:microsoft.com/office/officeart/2008/layout/NameandTitleOrganizationalChart"/>
    <dgm:cxn modelId="{2E266A38-B241-4FA3-99E6-B2E236AB832F}" type="presParOf" srcId="{6D1049C5-DFDC-4E3F-97BA-1296E6AAC036}" destId="{9188A57A-552B-41A8-8935-252E63061FEA}" srcOrd="0" destOrd="0" presId="urn:microsoft.com/office/officeart/2008/layout/NameandTitleOrganizationalChart"/>
    <dgm:cxn modelId="{202D1AB7-C40C-442E-A364-0AB5ECA079EF}" type="presParOf" srcId="{9188A57A-552B-41A8-8935-252E63061FEA}" destId="{056AFB45-3865-40BF-99EA-860B16AF9F04}" srcOrd="0" destOrd="0" presId="urn:microsoft.com/office/officeart/2008/layout/NameandTitleOrganizationalChart"/>
    <dgm:cxn modelId="{824F73E4-7E6A-4D26-90AD-C392EBA6C512}" type="presParOf" srcId="{9188A57A-552B-41A8-8935-252E63061FEA}" destId="{C4A734ED-600B-4553-A9BE-35EB187D97B6}" srcOrd="1" destOrd="0" presId="urn:microsoft.com/office/officeart/2008/layout/NameandTitleOrganizationalChart"/>
    <dgm:cxn modelId="{08C6A097-3507-4853-8281-C32F3CEF34FE}" type="presParOf" srcId="{9188A57A-552B-41A8-8935-252E63061FEA}" destId="{9FE11EAE-64D7-4FD5-85D9-33AB13E24A5A}" srcOrd="2" destOrd="0" presId="urn:microsoft.com/office/officeart/2008/layout/NameandTitleOrganizationalChart"/>
    <dgm:cxn modelId="{AF869256-EC08-47F0-B64D-BC4E8FA7CEE8}" type="presParOf" srcId="{6D1049C5-DFDC-4E3F-97BA-1296E6AAC036}" destId="{57347BB9-DEB0-4D79-B069-F6022D27EFCC}" srcOrd="1" destOrd="0" presId="urn:microsoft.com/office/officeart/2008/layout/NameandTitleOrganizationalChart"/>
    <dgm:cxn modelId="{62118EEC-63B7-4C35-9A99-BF945A006230}" type="presParOf" srcId="{6D1049C5-DFDC-4E3F-97BA-1296E6AAC036}" destId="{BDA79A94-FA23-423F-86A9-DDAE555EF033}" srcOrd="2" destOrd="0" presId="urn:microsoft.com/office/officeart/2008/layout/NameandTitleOrganizationalChart"/>
    <dgm:cxn modelId="{15994281-C694-40E2-838E-E7D99F5F0F34}" type="presParOf" srcId="{BDA79A94-FA23-423F-86A9-DDAE555EF033}" destId="{7AFC97E3-BB76-4A72-BC46-DE4DF0D52E1A}" srcOrd="0" destOrd="0" presId="urn:microsoft.com/office/officeart/2008/layout/NameandTitleOrganizationalChart"/>
    <dgm:cxn modelId="{DEB1FC3E-C3B0-415B-98F6-DD05513149DF}" type="presParOf" srcId="{BDA79A94-FA23-423F-86A9-DDAE555EF033}" destId="{51219D46-1BD1-4456-81D3-4AAE19CB3521}" srcOrd="1" destOrd="0" presId="urn:microsoft.com/office/officeart/2008/layout/NameandTitleOrganizationalChart"/>
    <dgm:cxn modelId="{6A9707C8-12A3-4DBA-A827-B86B529201A6}" type="presParOf" srcId="{51219D46-1BD1-4456-81D3-4AAE19CB3521}" destId="{0B93F425-299D-4E8C-802C-6A9191D279FE}" srcOrd="0" destOrd="0" presId="urn:microsoft.com/office/officeart/2008/layout/NameandTitleOrganizationalChart"/>
    <dgm:cxn modelId="{32737D58-A188-4D68-A3D4-ACB65937B9F5}" type="presParOf" srcId="{0B93F425-299D-4E8C-802C-6A9191D279FE}" destId="{A0380BAF-503B-4110-8737-71437B4255CE}" srcOrd="0" destOrd="0" presId="urn:microsoft.com/office/officeart/2008/layout/NameandTitleOrganizationalChart"/>
    <dgm:cxn modelId="{6627D5AC-2AB8-4A4E-94DB-5582D69532A3}" type="presParOf" srcId="{0B93F425-299D-4E8C-802C-6A9191D279FE}" destId="{4E24AF4E-8573-4EA4-BA36-10F174965B8E}" srcOrd="1" destOrd="0" presId="urn:microsoft.com/office/officeart/2008/layout/NameandTitleOrganizationalChart"/>
    <dgm:cxn modelId="{437BE1EC-BAA6-4885-B3C8-7384C9A4EAED}" type="presParOf" srcId="{0B93F425-299D-4E8C-802C-6A9191D279FE}" destId="{297C7AC2-E7E6-4EF5-9C4F-D09783EDFE4B}" srcOrd="2" destOrd="0" presId="urn:microsoft.com/office/officeart/2008/layout/NameandTitleOrganizationalChart"/>
    <dgm:cxn modelId="{47A489C8-3873-4D81-AABC-1364B43715C4}" type="presParOf" srcId="{51219D46-1BD1-4456-81D3-4AAE19CB3521}" destId="{273E0929-3A80-47F3-818B-D16912B944B3}" srcOrd="1" destOrd="0" presId="urn:microsoft.com/office/officeart/2008/layout/NameandTitleOrganizationalChart"/>
    <dgm:cxn modelId="{55EE0522-CBD8-4AA8-B0E3-516CA068C996}" type="presParOf" srcId="{51219D46-1BD1-4456-81D3-4AAE19CB3521}" destId="{F5E13087-02DA-44A8-844F-225E7037051A}" srcOrd="2" destOrd="0" presId="urn:microsoft.com/office/officeart/2008/layout/NameandTitleOrganizationalChart"/>
    <dgm:cxn modelId="{228DF66D-7638-40A1-A24E-AD87794E3ADA}" type="presParOf" srcId="{BDA79A94-FA23-423F-86A9-DDAE555EF033}" destId="{2FB29397-B38C-44A4-A505-CDA21E3AF34C}" srcOrd="2" destOrd="0" presId="urn:microsoft.com/office/officeart/2008/layout/NameandTitleOrganizationalChart"/>
    <dgm:cxn modelId="{BD34F999-E089-4E59-8188-EB1151E8CEFD}" type="presParOf" srcId="{BDA79A94-FA23-423F-86A9-DDAE555EF033}" destId="{88E21E9A-0759-4988-967E-C1A3CE4B6479}" srcOrd="3" destOrd="0" presId="urn:microsoft.com/office/officeart/2008/layout/NameandTitleOrganizationalChart"/>
    <dgm:cxn modelId="{8991B150-F0CF-48F1-B56C-502B63A953EA}" type="presParOf" srcId="{88E21E9A-0759-4988-967E-C1A3CE4B6479}" destId="{54A8EBCA-995B-4331-B833-07B84EF09E4F}" srcOrd="0" destOrd="0" presId="urn:microsoft.com/office/officeart/2008/layout/NameandTitleOrganizationalChart"/>
    <dgm:cxn modelId="{CCA3B42B-61B5-477F-962F-CE2D60D0EE3A}" type="presParOf" srcId="{54A8EBCA-995B-4331-B833-07B84EF09E4F}" destId="{9A4D1BDA-522B-44C3-BFCB-A4A06E909E08}" srcOrd="0" destOrd="0" presId="urn:microsoft.com/office/officeart/2008/layout/NameandTitleOrganizationalChart"/>
    <dgm:cxn modelId="{0C23C2D4-493C-465F-A165-439EBB348A78}" type="presParOf" srcId="{54A8EBCA-995B-4331-B833-07B84EF09E4F}" destId="{18E45355-8EF0-418A-94E4-AAB1774B14B9}" srcOrd="1" destOrd="0" presId="urn:microsoft.com/office/officeart/2008/layout/NameandTitleOrganizationalChart"/>
    <dgm:cxn modelId="{FE5C6257-CBF2-4287-90A1-691757544B5D}" type="presParOf" srcId="{54A8EBCA-995B-4331-B833-07B84EF09E4F}" destId="{7753B606-4124-4EDD-A49D-397B13AE80E2}" srcOrd="2" destOrd="0" presId="urn:microsoft.com/office/officeart/2008/layout/NameandTitleOrganizationalChart"/>
    <dgm:cxn modelId="{521023E4-5C24-483E-914F-34F3058FA496}" type="presParOf" srcId="{88E21E9A-0759-4988-967E-C1A3CE4B6479}" destId="{8EE5DEBE-3CD7-400E-B5F9-E142E77E0079}" srcOrd="1" destOrd="0" presId="urn:microsoft.com/office/officeart/2008/layout/NameandTitleOrganizationalChart"/>
    <dgm:cxn modelId="{5C5A574A-13D7-42D4-97F0-A42FDE0344E1}" type="presParOf" srcId="{88E21E9A-0759-4988-967E-C1A3CE4B6479}" destId="{EEFEF910-28BC-4B58-95DE-E9764394E17F}" srcOrd="2" destOrd="0" presId="urn:microsoft.com/office/officeart/2008/layout/NameandTitleOrganizationalChart"/>
    <dgm:cxn modelId="{7EABE0CF-C8D9-4F8B-8705-C68F5B5B2FDE}" type="presParOf" srcId="{BDA79A94-FA23-423F-86A9-DDAE555EF033}" destId="{C5E46052-3949-43AC-963E-BB9509286CFF}" srcOrd="4" destOrd="0" presId="urn:microsoft.com/office/officeart/2008/layout/NameandTitleOrganizationalChart"/>
    <dgm:cxn modelId="{2A091CB5-76BE-42BA-A085-814C4022BC63}" type="presParOf" srcId="{BDA79A94-FA23-423F-86A9-DDAE555EF033}" destId="{94E102A9-FCF9-481E-997F-08759EC4AD4C}" srcOrd="5" destOrd="0" presId="urn:microsoft.com/office/officeart/2008/layout/NameandTitleOrganizationalChart"/>
    <dgm:cxn modelId="{AD94FB79-EFBA-4A0F-A757-166777542C28}" type="presParOf" srcId="{94E102A9-FCF9-481E-997F-08759EC4AD4C}" destId="{AAF4B4CB-6EF4-4875-A9B8-F9AA24F5BB4D}" srcOrd="0" destOrd="0" presId="urn:microsoft.com/office/officeart/2008/layout/NameandTitleOrganizationalChart"/>
    <dgm:cxn modelId="{9FD4CC53-37D4-4EBB-8D79-4EF91473C413}" type="presParOf" srcId="{AAF4B4CB-6EF4-4875-A9B8-F9AA24F5BB4D}" destId="{E20CF4B9-8DE9-42FF-BE24-FD25FDE876FD}" srcOrd="0" destOrd="0" presId="urn:microsoft.com/office/officeart/2008/layout/NameandTitleOrganizationalChart"/>
    <dgm:cxn modelId="{8BAE1E61-6D7C-485F-97CA-844BE37F6D6B}" type="presParOf" srcId="{AAF4B4CB-6EF4-4875-A9B8-F9AA24F5BB4D}" destId="{3D7E5B1A-4289-4B38-B664-0427C869A146}" srcOrd="1" destOrd="0" presId="urn:microsoft.com/office/officeart/2008/layout/NameandTitleOrganizationalChart"/>
    <dgm:cxn modelId="{0B37DE63-634F-4377-9B7A-28B2B6252E46}" type="presParOf" srcId="{AAF4B4CB-6EF4-4875-A9B8-F9AA24F5BB4D}" destId="{62F30540-E83F-48A5-BE33-4ECC312F91B9}" srcOrd="2" destOrd="0" presId="urn:microsoft.com/office/officeart/2008/layout/NameandTitleOrganizationalChart"/>
    <dgm:cxn modelId="{1604EF46-9E29-4480-918D-14E3698B5464}" type="presParOf" srcId="{94E102A9-FCF9-481E-997F-08759EC4AD4C}" destId="{A1708BC6-E405-41D7-A046-0E5D54F0F913}" srcOrd="1" destOrd="0" presId="urn:microsoft.com/office/officeart/2008/layout/NameandTitleOrganizationalChart"/>
    <dgm:cxn modelId="{572B1430-94DD-4B03-8381-80DFA93529B8}" type="presParOf" srcId="{94E102A9-FCF9-481E-997F-08759EC4AD4C}" destId="{791A685E-013C-456B-9001-188BD9D4F549}" srcOrd="2" destOrd="0" presId="urn:microsoft.com/office/officeart/2008/layout/NameandTitleOrganizationalChart"/>
    <dgm:cxn modelId="{6F059982-8220-4358-A56E-BE697BFE161F}" type="presParOf" srcId="{BDA79A94-FA23-423F-86A9-DDAE555EF033}" destId="{4803612F-3D9F-4F1F-AC8B-B501858E1A05}" srcOrd="6" destOrd="0" presId="urn:microsoft.com/office/officeart/2008/layout/NameandTitleOrganizationalChart"/>
    <dgm:cxn modelId="{8BC95812-42BD-4229-B486-1E9F50D58195}" type="presParOf" srcId="{BDA79A94-FA23-423F-86A9-DDAE555EF033}" destId="{F445F58B-626D-4DA6-99FE-4BE21E3CAE08}" srcOrd="7" destOrd="0" presId="urn:microsoft.com/office/officeart/2008/layout/NameandTitleOrganizationalChart"/>
    <dgm:cxn modelId="{E6DD6EC8-86EF-4224-B791-DB7AAF4EB01A}" type="presParOf" srcId="{F445F58B-626D-4DA6-99FE-4BE21E3CAE08}" destId="{3E581DB9-7C84-49B4-AEC5-1C56AD0ECCAA}" srcOrd="0" destOrd="0" presId="urn:microsoft.com/office/officeart/2008/layout/NameandTitleOrganizationalChart"/>
    <dgm:cxn modelId="{F7EC644E-300B-4165-9BA5-77A6DB80518C}" type="presParOf" srcId="{3E581DB9-7C84-49B4-AEC5-1C56AD0ECCAA}" destId="{969FD4E1-DDFE-4033-A307-41BE2F8898A3}" srcOrd="0" destOrd="0" presId="urn:microsoft.com/office/officeart/2008/layout/NameandTitleOrganizationalChart"/>
    <dgm:cxn modelId="{2C7778EB-CAE3-43A8-8488-3CC56CE79E94}" type="presParOf" srcId="{3E581DB9-7C84-49B4-AEC5-1C56AD0ECCAA}" destId="{CF5D4F02-189F-41DE-8818-465904798ECE}" srcOrd="1" destOrd="0" presId="urn:microsoft.com/office/officeart/2008/layout/NameandTitleOrganizationalChart"/>
    <dgm:cxn modelId="{6F7A5098-4D0B-4FB5-8176-57693775D91E}" type="presParOf" srcId="{3E581DB9-7C84-49B4-AEC5-1C56AD0ECCAA}" destId="{F36B8FA8-CD6C-47EB-B64A-F3471F1DF970}" srcOrd="2" destOrd="0" presId="urn:microsoft.com/office/officeart/2008/layout/NameandTitleOrganizationalChart"/>
    <dgm:cxn modelId="{57DA7188-2121-4BBF-853F-05577EBDF190}" type="presParOf" srcId="{F445F58B-626D-4DA6-99FE-4BE21E3CAE08}" destId="{1625B70A-C0DC-4680-A84E-00A4EFE8FFB7}" srcOrd="1" destOrd="0" presId="urn:microsoft.com/office/officeart/2008/layout/NameandTitleOrganizationalChart"/>
    <dgm:cxn modelId="{C2CD701B-B999-4495-9882-35626512E091}" type="presParOf" srcId="{F445F58B-626D-4DA6-99FE-4BE21E3CAE08}" destId="{282E5E78-4412-4D75-BFED-C08DA9D79A05}" srcOrd="2" destOrd="0" presId="urn:microsoft.com/office/officeart/2008/layout/NameandTitleOrganizationalChart"/>
    <dgm:cxn modelId="{2D211DF0-DB2C-4A9A-88E4-29BCB4B2F410}" type="presParOf" srcId="{BDA79A94-FA23-423F-86A9-DDAE555EF033}" destId="{42F468E2-EE75-4B91-B8C5-A0526F7860FE}" srcOrd="8" destOrd="0" presId="urn:microsoft.com/office/officeart/2008/layout/NameandTitleOrganizationalChart"/>
    <dgm:cxn modelId="{AB68DEA2-F9D1-413E-9768-9A77E8A59A59}" type="presParOf" srcId="{BDA79A94-FA23-423F-86A9-DDAE555EF033}" destId="{C334E233-EFBA-496C-AADF-8B05704DBFC9}" srcOrd="9" destOrd="0" presId="urn:microsoft.com/office/officeart/2008/layout/NameandTitleOrganizationalChart"/>
    <dgm:cxn modelId="{7C3C9FA2-9B80-47A7-9B92-2B09EA50CC28}" type="presParOf" srcId="{C334E233-EFBA-496C-AADF-8B05704DBFC9}" destId="{2806ADA4-94CC-460C-8BCB-66450825AABD}" srcOrd="0" destOrd="0" presId="urn:microsoft.com/office/officeart/2008/layout/NameandTitleOrganizationalChart"/>
    <dgm:cxn modelId="{0B184E77-53B0-45AD-B3F0-8A740736FE87}" type="presParOf" srcId="{2806ADA4-94CC-460C-8BCB-66450825AABD}" destId="{FBE42529-30D7-4E51-B14C-54DD786EF036}" srcOrd="0" destOrd="0" presId="urn:microsoft.com/office/officeart/2008/layout/NameandTitleOrganizationalChart"/>
    <dgm:cxn modelId="{900D0979-D0B4-4FDC-B9AA-316C8C5B3BB0}" type="presParOf" srcId="{2806ADA4-94CC-460C-8BCB-66450825AABD}" destId="{C3A9252A-023C-4305-89E9-5F8E1388F729}" srcOrd="1" destOrd="0" presId="urn:microsoft.com/office/officeart/2008/layout/NameandTitleOrganizationalChart"/>
    <dgm:cxn modelId="{C571C692-10F7-4489-B37A-7B7261B86FCC}" type="presParOf" srcId="{2806ADA4-94CC-460C-8BCB-66450825AABD}" destId="{43D5A1EF-5A8C-49F4-AF0A-33FD48C9740D}" srcOrd="2" destOrd="0" presId="urn:microsoft.com/office/officeart/2008/layout/NameandTitleOrganizationalChart"/>
    <dgm:cxn modelId="{53D963F6-A63B-4757-840B-FFC6A9FD9A07}" type="presParOf" srcId="{C334E233-EFBA-496C-AADF-8B05704DBFC9}" destId="{AFE234C8-6039-4673-B1FC-1DEB17E851A8}" srcOrd="1" destOrd="0" presId="urn:microsoft.com/office/officeart/2008/layout/NameandTitleOrganizationalChart"/>
    <dgm:cxn modelId="{C2E0C383-7707-4DCD-B989-3DD7A404F7A7}" type="presParOf" srcId="{C334E233-EFBA-496C-AADF-8B05704DBFC9}" destId="{3D199BC5-6FF9-426F-8106-2F6BCE304984}" srcOrd="2" destOrd="0" presId="urn:microsoft.com/office/officeart/2008/layout/NameandTitleOrganizationalChart"/>
    <dgm:cxn modelId="{D9188686-608F-4A30-B9AE-7024A105A785}" type="presParOf" srcId="{BDA79A94-FA23-423F-86A9-DDAE555EF033}" destId="{EA986134-CE1F-45DA-892A-03F595702ABB}" srcOrd="10" destOrd="0" presId="urn:microsoft.com/office/officeart/2008/layout/NameandTitleOrganizationalChart"/>
    <dgm:cxn modelId="{0C2E2C85-81AA-4D61-AC99-0646CFD74D08}" type="presParOf" srcId="{BDA79A94-FA23-423F-86A9-DDAE555EF033}" destId="{C1BDE0D8-123C-4C38-A60D-BC85343B282B}" srcOrd="11" destOrd="0" presId="urn:microsoft.com/office/officeart/2008/layout/NameandTitleOrganizationalChart"/>
    <dgm:cxn modelId="{6DF73A6A-C4B0-4479-A3D9-330C67C7A51B}" type="presParOf" srcId="{C1BDE0D8-123C-4C38-A60D-BC85343B282B}" destId="{D0B4214F-FCF8-41ED-A67D-FF9BC15C7786}" srcOrd="0" destOrd="0" presId="urn:microsoft.com/office/officeart/2008/layout/NameandTitleOrganizationalChart"/>
    <dgm:cxn modelId="{3B439E1D-70E0-40EE-B49C-20DD40E6B527}" type="presParOf" srcId="{D0B4214F-FCF8-41ED-A67D-FF9BC15C7786}" destId="{1596772F-9B2D-48BB-B02C-F5D88980F985}" srcOrd="0" destOrd="0" presId="urn:microsoft.com/office/officeart/2008/layout/NameandTitleOrganizationalChart"/>
    <dgm:cxn modelId="{1D0EEE01-67C2-4281-AB1B-42F8100835B7}" type="presParOf" srcId="{D0B4214F-FCF8-41ED-A67D-FF9BC15C7786}" destId="{F1344D9E-0B5C-4D1F-82A4-3E645762DD97}" srcOrd="1" destOrd="0" presId="urn:microsoft.com/office/officeart/2008/layout/NameandTitleOrganizationalChart"/>
    <dgm:cxn modelId="{52F9B793-9F69-4E6B-9016-45CAC99E347F}" type="presParOf" srcId="{D0B4214F-FCF8-41ED-A67D-FF9BC15C7786}" destId="{E50B0F1A-3456-4740-95E2-26FD7726D002}" srcOrd="2" destOrd="0" presId="urn:microsoft.com/office/officeart/2008/layout/NameandTitleOrganizationalChart"/>
    <dgm:cxn modelId="{F371B642-900A-4C50-ADCA-77E0D30EF1B6}" type="presParOf" srcId="{C1BDE0D8-123C-4C38-A60D-BC85343B282B}" destId="{E9E165C3-7C01-4803-8EF7-4EE78188DB9D}" srcOrd="1" destOrd="0" presId="urn:microsoft.com/office/officeart/2008/layout/NameandTitleOrganizationalChart"/>
    <dgm:cxn modelId="{46D513A9-5671-4280-AC69-A8E73A3B2F7B}" type="presParOf" srcId="{C1BDE0D8-123C-4C38-A60D-BC85343B282B}" destId="{F684FAA1-3DBD-4238-930C-F748972A6275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58DAFF8-AF06-4037-97A3-4E3F90950B11}">
      <dsp:nvSpPr>
        <dsp:cNvPr id="0" name=""/>
        <dsp:cNvSpPr/>
      </dsp:nvSpPr>
      <dsp:spPr>
        <a:xfrm>
          <a:off x="4011" y="1152506"/>
          <a:ext cx="1889737" cy="188973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C3C6D-AF0A-4BE7-BDE2-0C63E5ED14E0}">
      <dsp:nvSpPr>
        <dsp:cNvPr id="0" name=""/>
        <dsp:cNvSpPr/>
      </dsp:nvSpPr>
      <dsp:spPr>
        <a:xfrm>
          <a:off x="317104" y="2569034"/>
          <a:ext cx="1889737" cy="1889737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600" kern="1200" dirty="0" smtClean="0"/>
            <a:t>PART TEÒRICA</a:t>
          </a:r>
          <a:endParaRPr lang="ca-E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1200" kern="1200" dirty="0" smtClean="0"/>
            <a:t>Recerca bibliogràfica sobre els videojocs</a:t>
          </a:r>
          <a:endParaRPr lang="ca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1200" kern="1200" dirty="0" smtClean="0"/>
            <a:t>Contacte amb una professora de la UPC</a:t>
          </a:r>
          <a:endParaRPr lang="ca-ES" sz="1200" kern="1200" dirty="0"/>
        </a:p>
      </dsp:txBody>
      <dsp:txXfrm>
        <a:off x="317104" y="2569034"/>
        <a:ext cx="1889737" cy="1889737"/>
      </dsp:txXfrm>
    </dsp:sp>
    <dsp:sp modelId="{5BB01092-D788-4A4E-8727-479868989455}">
      <dsp:nvSpPr>
        <dsp:cNvPr id="0" name=""/>
        <dsp:cNvSpPr/>
      </dsp:nvSpPr>
      <dsp:spPr>
        <a:xfrm rot="21586081">
          <a:off x="2308865" y="1863989"/>
          <a:ext cx="415122" cy="4540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ca-ES" sz="1300" kern="1200"/>
        </a:p>
      </dsp:txBody>
      <dsp:txXfrm rot="21586081">
        <a:off x="2308865" y="1863989"/>
        <a:ext cx="415122" cy="454077"/>
      </dsp:txXfrm>
    </dsp:sp>
    <dsp:sp modelId="{3677208B-2429-4269-A7A5-87DDEE71B1B0}">
      <dsp:nvSpPr>
        <dsp:cNvPr id="0" name=""/>
        <dsp:cNvSpPr/>
      </dsp:nvSpPr>
      <dsp:spPr>
        <a:xfrm>
          <a:off x="3079802" y="1140052"/>
          <a:ext cx="1889737" cy="188973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B34E42-810D-4A21-8D6E-B1E5E2537CA9}">
      <dsp:nvSpPr>
        <dsp:cNvPr id="0" name=""/>
        <dsp:cNvSpPr/>
      </dsp:nvSpPr>
      <dsp:spPr>
        <a:xfrm>
          <a:off x="3270326" y="2569034"/>
          <a:ext cx="1889737" cy="1889737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600" kern="1200" dirty="0" smtClean="0"/>
            <a:t>PART PRÀCTICA (Aprenentatge)</a:t>
          </a:r>
          <a:endParaRPr lang="ca-E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1200" kern="1200" dirty="0" smtClean="0"/>
            <a:t>Realització de </a:t>
          </a:r>
          <a:r>
            <a:rPr lang="ca-ES" sz="1200" i="1" kern="1200" dirty="0" err="1" smtClean="0"/>
            <a:t>tutorials</a:t>
          </a:r>
          <a:r>
            <a:rPr lang="ca-ES" sz="1200" i="1" kern="1200" dirty="0" smtClean="0"/>
            <a:t> </a:t>
          </a:r>
          <a:r>
            <a:rPr lang="ca-ES" sz="1200" i="0" kern="1200" dirty="0" smtClean="0"/>
            <a:t>de </a:t>
          </a:r>
          <a:r>
            <a:rPr lang="ca-ES" sz="1200" i="0" kern="1200" dirty="0" err="1" smtClean="0"/>
            <a:t>Blender</a:t>
          </a:r>
          <a:r>
            <a:rPr lang="ca-ES" sz="1200" i="0" kern="1200" dirty="0" smtClean="0"/>
            <a:t> </a:t>
          </a:r>
          <a:endParaRPr lang="ca-E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1200" kern="1200" dirty="0" smtClean="0"/>
            <a:t>Modelatge</a:t>
          </a:r>
          <a:endParaRPr lang="ca-E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1200" i="1" kern="1200" dirty="0" smtClean="0"/>
            <a:t>Game </a:t>
          </a:r>
          <a:r>
            <a:rPr lang="ca-ES" sz="1200" i="1" kern="1200" dirty="0" err="1" smtClean="0"/>
            <a:t>Engine</a:t>
          </a:r>
          <a:endParaRPr lang="ca-ES" sz="1200" i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1200" kern="1200" dirty="0" smtClean="0"/>
            <a:t>Realització de </a:t>
          </a:r>
          <a:r>
            <a:rPr lang="ca-ES" sz="1200" i="1" kern="1200" dirty="0" err="1" smtClean="0"/>
            <a:t>tutorials</a:t>
          </a:r>
          <a:r>
            <a:rPr lang="ca-ES" sz="1200" i="0" kern="1200" dirty="0" smtClean="0"/>
            <a:t> de </a:t>
          </a:r>
          <a:r>
            <a:rPr lang="ca-ES" sz="1200" i="0" kern="1200" dirty="0" err="1" smtClean="0"/>
            <a:t>Python</a:t>
          </a:r>
          <a:endParaRPr lang="ca-ES" sz="1200" kern="1200" dirty="0"/>
        </a:p>
      </dsp:txBody>
      <dsp:txXfrm>
        <a:off x="3270326" y="2569034"/>
        <a:ext cx="1889737" cy="1889737"/>
      </dsp:txXfrm>
    </dsp:sp>
    <dsp:sp modelId="{E6486F69-52BB-4629-9C59-F43F972C840A}">
      <dsp:nvSpPr>
        <dsp:cNvPr id="0" name=""/>
        <dsp:cNvSpPr/>
      </dsp:nvSpPr>
      <dsp:spPr>
        <a:xfrm rot="15379">
          <a:off x="5256894" y="1864209"/>
          <a:ext cx="363965" cy="4540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ca-ES" sz="1300" kern="1200"/>
        </a:p>
      </dsp:txBody>
      <dsp:txXfrm rot="15379">
        <a:off x="5256894" y="1864209"/>
        <a:ext cx="363965" cy="454077"/>
      </dsp:txXfrm>
    </dsp:sp>
    <dsp:sp modelId="{93D3C35A-7818-4997-A961-12B88A6B5C8A}">
      <dsp:nvSpPr>
        <dsp:cNvPr id="0" name=""/>
        <dsp:cNvSpPr/>
      </dsp:nvSpPr>
      <dsp:spPr>
        <a:xfrm>
          <a:off x="5863515" y="1152506"/>
          <a:ext cx="1889737" cy="188973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E27A7-C23A-4957-B695-DEE6C45AAADD}">
      <dsp:nvSpPr>
        <dsp:cNvPr id="0" name=""/>
        <dsp:cNvSpPr/>
      </dsp:nvSpPr>
      <dsp:spPr>
        <a:xfrm>
          <a:off x="6175158" y="2569034"/>
          <a:ext cx="1889737" cy="1889737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600" kern="1200" dirty="0" smtClean="0"/>
            <a:t>PART PRÀCTICA</a:t>
          </a:r>
          <a:endParaRPr lang="ca-E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1200" kern="1200" dirty="0" smtClean="0"/>
            <a:t>Disseny del videojoc</a:t>
          </a:r>
          <a:endParaRPr lang="ca-E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1200" kern="1200" dirty="0" smtClean="0"/>
            <a:t>Característiques</a:t>
          </a:r>
          <a:endParaRPr lang="ca-E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1200" kern="1200" dirty="0" smtClean="0"/>
            <a:t>Fil narratiu</a:t>
          </a:r>
          <a:endParaRPr lang="ca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1200" kern="1200" dirty="0" smtClean="0"/>
            <a:t>Implementació del videojoc</a:t>
          </a:r>
          <a:endParaRPr lang="ca-E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1200" kern="1200" dirty="0" smtClean="0"/>
            <a:t>Assolir els objectius del disseny</a:t>
          </a:r>
          <a:endParaRPr lang="ca-ES" sz="1200" kern="1200" dirty="0"/>
        </a:p>
      </dsp:txBody>
      <dsp:txXfrm>
        <a:off x="6175158" y="2569034"/>
        <a:ext cx="1889737" cy="1889737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089ACA8-AD75-41E7-B20B-3701D624595A}">
      <dsp:nvSpPr>
        <dsp:cNvPr id="0" name=""/>
        <dsp:cNvSpPr/>
      </dsp:nvSpPr>
      <dsp:spPr>
        <a:xfrm>
          <a:off x="4879632" y="869592"/>
          <a:ext cx="1367792" cy="4167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707"/>
              </a:lnTo>
              <a:lnTo>
                <a:pt x="1367792" y="4167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39F9B2-A26F-4808-A748-A7FC84C39C48}">
      <dsp:nvSpPr>
        <dsp:cNvPr id="0" name=""/>
        <dsp:cNvSpPr/>
      </dsp:nvSpPr>
      <dsp:spPr>
        <a:xfrm>
          <a:off x="2960298" y="1613085"/>
          <a:ext cx="152499" cy="46113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300"/>
              </a:lnTo>
              <a:lnTo>
                <a:pt x="152499" y="46113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3E7231-3F47-4BAE-9ABF-E54793B8A0B6}">
      <dsp:nvSpPr>
        <dsp:cNvPr id="0" name=""/>
        <dsp:cNvSpPr/>
      </dsp:nvSpPr>
      <dsp:spPr>
        <a:xfrm>
          <a:off x="2681567" y="1613085"/>
          <a:ext cx="278731" cy="4611300"/>
        </a:xfrm>
        <a:custGeom>
          <a:avLst/>
          <a:gdLst/>
          <a:ahLst/>
          <a:cxnLst/>
          <a:rect l="0" t="0" r="0" b="0"/>
          <a:pathLst>
            <a:path>
              <a:moveTo>
                <a:pt x="278731" y="0"/>
              </a:moveTo>
              <a:lnTo>
                <a:pt x="278731" y="4611300"/>
              </a:lnTo>
              <a:lnTo>
                <a:pt x="0" y="46113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552AD4-0A31-4702-AAD6-2463A22B5593}">
      <dsp:nvSpPr>
        <dsp:cNvPr id="0" name=""/>
        <dsp:cNvSpPr/>
      </dsp:nvSpPr>
      <dsp:spPr>
        <a:xfrm>
          <a:off x="2960298" y="1613085"/>
          <a:ext cx="152499" cy="3580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0112"/>
              </a:lnTo>
              <a:lnTo>
                <a:pt x="152499" y="35801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EA8885-C2FE-49F6-BD06-916CBF24E2EE}">
      <dsp:nvSpPr>
        <dsp:cNvPr id="0" name=""/>
        <dsp:cNvSpPr/>
      </dsp:nvSpPr>
      <dsp:spPr>
        <a:xfrm>
          <a:off x="2681567" y="1613085"/>
          <a:ext cx="278731" cy="3580112"/>
        </a:xfrm>
        <a:custGeom>
          <a:avLst/>
          <a:gdLst/>
          <a:ahLst/>
          <a:cxnLst/>
          <a:rect l="0" t="0" r="0" b="0"/>
          <a:pathLst>
            <a:path>
              <a:moveTo>
                <a:pt x="278731" y="0"/>
              </a:moveTo>
              <a:lnTo>
                <a:pt x="278731" y="3580112"/>
              </a:lnTo>
              <a:lnTo>
                <a:pt x="0" y="35801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7888CB-2914-4BF4-9D1B-9BA7B508393C}">
      <dsp:nvSpPr>
        <dsp:cNvPr id="0" name=""/>
        <dsp:cNvSpPr/>
      </dsp:nvSpPr>
      <dsp:spPr>
        <a:xfrm>
          <a:off x="4527611" y="3602843"/>
          <a:ext cx="152499" cy="6317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784"/>
              </a:lnTo>
              <a:lnTo>
                <a:pt x="152499" y="63178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8BE2E2-4C36-4215-B05B-80E6B770E077}">
      <dsp:nvSpPr>
        <dsp:cNvPr id="0" name=""/>
        <dsp:cNvSpPr/>
      </dsp:nvSpPr>
      <dsp:spPr>
        <a:xfrm>
          <a:off x="4375111" y="3602843"/>
          <a:ext cx="152499" cy="631784"/>
        </a:xfrm>
        <a:custGeom>
          <a:avLst/>
          <a:gdLst/>
          <a:ahLst/>
          <a:cxnLst/>
          <a:rect l="0" t="0" r="0" b="0"/>
          <a:pathLst>
            <a:path>
              <a:moveTo>
                <a:pt x="152499" y="0"/>
              </a:moveTo>
              <a:lnTo>
                <a:pt x="152499" y="631784"/>
              </a:lnTo>
              <a:lnTo>
                <a:pt x="0" y="63178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51D36B-7606-4815-8E8C-DB4298B7EC04}">
      <dsp:nvSpPr>
        <dsp:cNvPr id="0" name=""/>
        <dsp:cNvSpPr/>
      </dsp:nvSpPr>
      <dsp:spPr>
        <a:xfrm>
          <a:off x="2960298" y="1613085"/>
          <a:ext cx="936156" cy="16629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2972"/>
              </a:lnTo>
              <a:lnTo>
                <a:pt x="936156" y="166297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5E5942-B09C-4EDD-9F11-9DC2015185F4}">
      <dsp:nvSpPr>
        <dsp:cNvPr id="0" name=""/>
        <dsp:cNvSpPr/>
      </dsp:nvSpPr>
      <dsp:spPr>
        <a:xfrm>
          <a:off x="2681567" y="1613085"/>
          <a:ext cx="278731" cy="1662972"/>
        </a:xfrm>
        <a:custGeom>
          <a:avLst/>
          <a:gdLst/>
          <a:ahLst/>
          <a:cxnLst/>
          <a:rect l="0" t="0" r="0" b="0"/>
          <a:pathLst>
            <a:path>
              <a:moveTo>
                <a:pt x="278731" y="0"/>
              </a:moveTo>
              <a:lnTo>
                <a:pt x="278731" y="1662972"/>
              </a:lnTo>
              <a:lnTo>
                <a:pt x="0" y="166297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885951-84C1-4A65-86D9-AE9B86E6BD27}">
      <dsp:nvSpPr>
        <dsp:cNvPr id="0" name=""/>
        <dsp:cNvSpPr/>
      </dsp:nvSpPr>
      <dsp:spPr>
        <a:xfrm>
          <a:off x="2960298" y="1613085"/>
          <a:ext cx="152499" cy="6317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784"/>
              </a:lnTo>
              <a:lnTo>
                <a:pt x="152499" y="63178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90EC59-29F9-42AF-B787-8BF0A5FDF62F}">
      <dsp:nvSpPr>
        <dsp:cNvPr id="0" name=""/>
        <dsp:cNvSpPr/>
      </dsp:nvSpPr>
      <dsp:spPr>
        <a:xfrm>
          <a:off x="2681567" y="1613085"/>
          <a:ext cx="278731" cy="631784"/>
        </a:xfrm>
        <a:custGeom>
          <a:avLst/>
          <a:gdLst/>
          <a:ahLst/>
          <a:cxnLst/>
          <a:rect l="0" t="0" r="0" b="0"/>
          <a:pathLst>
            <a:path>
              <a:moveTo>
                <a:pt x="278731" y="0"/>
              </a:moveTo>
              <a:lnTo>
                <a:pt x="278731" y="631784"/>
              </a:lnTo>
              <a:lnTo>
                <a:pt x="0" y="63178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650FD6-1105-49E7-A4ED-C0AF5A6C405A}">
      <dsp:nvSpPr>
        <dsp:cNvPr id="0" name=""/>
        <dsp:cNvSpPr/>
      </dsp:nvSpPr>
      <dsp:spPr>
        <a:xfrm>
          <a:off x="3591455" y="869592"/>
          <a:ext cx="1288176" cy="416707"/>
        </a:xfrm>
        <a:custGeom>
          <a:avLst/>
          <a:gdLst/>
          <a:ahLst/>
          <a:cxnLst/>
          <a:rect l="0" t="0" r="0" b="0"/>
          <a:pathLst>
            <a:path>
              <a:moveTo>
                <a:pt x="1288176" y="0"/>
              </a:moveTo>
              <a:lnTo>
                <a:pt x="1288176" y="416707"/>
              </a:lnTo>
              <a:lnTo>
                <a:pt x="0" y="4167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CF83D9-8EC9-4831-9FE6-4D31D39EDEE2}">
      <dsp:nvSpPr>
        <dsp:cNvPr id="0" name=""/>
        <dsp:cNvSpPr/>
      </dsp:nvSpPr>
      <dsp:spPr>
        <a:xfrm>
          <a:off x="4248475" y="216022"/>
          <a:ext cx="1262313" cy="653570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9222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300" kern="1200" dirty="0" smtClean="0"/>
            <a:t>Característiques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300" kern="1200" dirty="0" smtClean="0"/>
            <a:t>del videojoc</a:t>
          </a:r>
          <a:endParaRPr lang="ca-ES" sz="1300" kern="1200" dirty="0"/>
        </a:p>
      </dsp:txBody>
      <dsp:txXfrm>
        <a:off x="4248475" y="216022"/>
        <a:ext cx="1262313" cy="653570"/>
      </dsp:txXfrm>
    </dsp:sp>
    <dsp:sp modelId="{03AB6C7A-E1FB-4602-B3BE-0F696900F9F9}">
      <dsp:nvSpPr>
        <dsp:cNvPr id="0" name=""/>
        <dsp:cNvSpPr/>
      </dsp:nvSpPr>
      <dsp:spPr>
        <a:xfrm flipH="1" flipV="1">
          <a:off x="5472603" y="792087"/>
          <a:ext cx="43000" cy="5306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3175" rIns="12700" bIns="3175" numCol="1" spcCol="1270" anchor="ctr" anchorCtr="0">
          <a:noAutofit/>
        </a:bodyPr>
        <a:lstStyle/>
        <a:p>
          <a:pPr lvl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ca-ES" sz="500" kern="1200" dirty="0"/>
        </a:p>
      </dsp:txBody>
      <dsp:txXfrm flipH="1" flipV="1">
        <a:off x="5472603" y="792087"/>
        <a:ext cx="43000" cy="53067"/>
      </dsp:txXfrm>
    </dsp:sp>
    <dsp:sp modelId="{E9B3FE23-F52A-48A6-BA0A-CCE9F212631D}">
      <dsp:nvSpPr>
        <dsp:cNvPr id="0" name=""/>
        <dsp:cNvSpPr/>
      </dsp:nvSpPr>
      <dsp:spPr>
        <a:xfrm>
          <a:off x="2329141" y="959515"/>
          <a:ext cx="1262313" cy="653570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9222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300" kern="1200" dirty="0" smtClean="0"/>
            <a:t>Característiques generals</a:t>
          </a:r>
          <a:endParaRPr lang="ca-ES" sz="1300" kern="1200" dirty="0"/>
        </a:p>
      </dsp:txBody>
      <dsp:txXfrm>
        <a:off x="2329141" y="959515"/>
        <a:ext cx="1262313" cy="653570"/>
      </dsp:txXfrm>
    </dsp:sp>
    <dsp:sp modelId="{281F6E00-573D-44E9-B32C-13300FCBB348}">
      <dsp:nvSpPr>
        <dsp:cNvPr id="0" name=""/>
        <dsp:cNvSpPr/>
      </dsp:nvSpPr>
      <dsp:spPr>
        <a:xfrm flipH="1" flipV="1">
          <a:off x="5472610" y="792087"/>
          <a:ext cx="41364" cy="413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3175" rIns="12700" bIns="3175" numCol="1" spcCol="1270" anchor="ctr" anchorCtr="0">
          <a:noAutofit/>
        </a:bodyPr>
        <a:lstStyle/>
        <a:p>
          <a:pPr lvl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ca-ES" sz="500" kern="1200"/>
        </a:p>
      </dsp:txBody>
      <dsp:txXfrm flipH="1" flipV="1">
        <a:off x="5472610" y="792087"/>
        <a:ext cx="41364" cy="41360"/>
      </dsp:txXfrm>
    </dsp:sp>
    <dsp:sp modelId="{B52B5FD1-5FA7-4F5E-8189-85BD764D5813}">
      <dsp:nvSpPr>
        <dsp:cNvPr id="0" name=""/>
        <dsp:cNvSpPr/>
      </dsp:nvSpPr>
      <dsp:spPr>
        <a:xfrm>
          <a:off x="1419253" y="1918084"/>
          <a:ext cx="1262313" cy="653570"/>
        </a:xfrm>
        <a:prstGeom prst="rect">
          <a:avLst/>
        </a:prstGeom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2226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500" kern="1200" dirty="0" smtClean="0"/>
            <a:t>Gènere </a:t>
          </a:r>
          <a:endParaRPr lang="ca-ES" sz="1500" kern="1200" dirty="0"/>
        </a:p>
      </dsp:txBody>
      <dsp:txXfrm>
        <a:off x="1419253" y="1918084"/>
        <a:ext cx="1262313" cy="653570"/>
      </dsp:txXfrm>
    </dsp:sp>
    <dsp:sp modelId="{95F61E4C-5A9B-49E7-9886-169D64F0C498}">
      <dsp:nvSpPr>
        <dsp:cNvPr id="0" name=""/>
        <dsp:cNvSpPr/>
      </dsp:nvSpPr>
      <dsp:spPr>
        <a:xfrm>
          <a:off x="1671716" y="2426417"/>
          <a:ext cx="1136082" cy="2178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500" kern="1200" dirty="0" smtClean="0"/>
            <a:t>Aventura</a:t>
          </a:r>
          <a:endParaRPr lang="ca-ES" sz="1500" kern="1200" dirty="0"/>
        </a:p>
      </dsp:txBody>
      <dsp:txXfrm>
        <a:off x="1671716" y="2426417"/>
        <a:ext cx="1136082" cy="217856"/>
      </dsp:txXfrm>
    </dsp:sp>
    <dsp:sp modelId="{91A6E409-078D-4BCF-8D1D-435AB9542C95}">
      <dsp:nvSpPr>
        <dsp:cNvPr id="0" name=""/>
        <dsp:cNvSpPr/>
      </dsp:nvSpPr>
      <dsp:spPr>
        <a:xfrm>
          <a:off x="3112798" y="1918084"/>
          <a:ext cx="1262313" cy="653570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2226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500" kern="1200" dirty="0" smtClean="0"/>
            <a:t>Dimensió</a:t>
          </a:r>
          <a:endParaRPr lang="ca-ES" sz="1500" kern="1200" dirty="0"/>
        </a:p>
      </dsp:txBody>
      <dsp:txXfrm>
        <a:off x="3112798" y="1918084"/>
        <a:ext cx="1262313" cy="653570"/>
      </dsp:txXfrm>
    </dsp:sp>
    <dsp:sp modelId="{6E0D121C-FCA2-4F69-B4F7-63D6D2E89991}">
      <dsp:nvSpPr>
        <dsp:cNvPr id="0" name=""/>
        <dsp:cNvSpPr/>
      </dsp:nvSpPr>
      <dsp:spPr>
        <a:xfrm>
          <a:off x="3365260" y="2426417"/>
          <a:ext cx="1136082" cy="2178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500" kern="1200" dirty="0" smtClean="0"/>
            <a:t>3D</a:t>
          </a:r>
          <a:endParaRPr lang="ca-ES" sz="1500" kern="1200" dirty="0"/>
        </a:p>
      </dsp:txBody>
      <dsp:txXfrm>
        <a:off x="3365260" y="2426417"/>
        <a:ext cx="1136082" cy="217856"/>
      </dsp:txXfrm>
    </dsp:sp>
    <dsp:sp modelId="{1F8C3C16-0182-40B2-8DFF-C1BF3D521990}">
      <dsp:nvSpPr>
        <dsp:cNvPr id="0" name=""/>
        <dsp:cNvSpPr/>
      </dsp:nvSpPr>
      <dsp:spPr>
        <a:xfrm>
          <a:off x="1419253" y="2949273"/>
          <a:ext cx="1262313" cy="653570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9222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300" kern="1200" dirty="0" smtClean="0"/>
            <a:t>Perspectiva</a:t>
          </a:r>
          <a:endParaRPr lang="ca-ES" sz="1300" kern="1200" dirty="0"/>
        </a:p>
      </dsp:txBody>
      <dsp:txXfrm>
        <a:off x="1419253" y="2949273"/>
        <a:ext cx="1262313" cy="653570"/>
      </dsp:txXfrm>
    </dsp:sp>
    <dsp:sp modelId="{92B1515D-4EFB-49E3-9886-DB51CF91D0C3}">
      <dsp:nvSpPr>
        <dsp:cNvPr id="0" name=""/>
        <dsp:cNvSpPr/>
      </dsp:nvSpPr>
      <dsp:spPr>
        <a:xfrm>
          <a:off x="1671716" y="3457605"/>
          <a:ext cx="1136082" cy="2178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100" kern="1200" dirty="0" smtClean="0"/>
            <a:t>Primera Persona</a:t>
          </a:r>
          <a:endParaRPr lang="ca-ES" sz="1100" kern="1200" dirty="0"/>
        </a:p>
      </dsp:txBody>
      <dsp:txXfrm>
        <a:off x="1671716" y="3457605"/>
        <a:ext cx="1136082" cy="217856"/>
      </dsp:txXfrm>
    </dsp:sp>
    <dsp:sp modelId="{C71AFEAE-9552-46B4-92E6-A226322D09CE}">
      <dsp:nvSpPr>
        <dsp:cNvPr id="0" name=""/>
        <dsp:cNvSpPr/>
      </dsp:nvSpPr>
      <dsp:spPr>
        <a:xfrm>
          <a:off x="3896454" y="2949273"/>
          <a:ext cx="1262313" cy="653570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9222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300" kern="1200" dirty="0" smtClean="0"/>
            <a:t>Interaccions</a:t>
          </a:r>
          <a:endParaRPr lang="ca-ES" sz="1300" kern="1200" dirty="0"/>
        </a:p>
      </dsp:txBody>
      <dsp:txXfrm>
        <a:off x="3896454" y="2949273"/>
        <a:ext cx="1262313" cy="653570"/>
      </dsp:txXfrm>
    </dsp:sp>
    <dsp:sp modelId="{6B15CBA0-8B29-4F69-B534-FC4B4B1925D3}">
      <dsp:nvSpPr>
        <dsp:cNvPr id="0" name=""/>
        <dsp:cNvSpPr/>
      </dsp:nvSpPr>
      <dsp:spPr>
        <a:xfrm flipH="1" flipV="1">
          <a:off x="5472612" y="792088"/>
          <a:ext cx="51010" cy="4270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3175" rIns="12700" bIns="3175" numCol="1" spcCol="1270" anchor="ctr" anchorCtr="0">
          <a:noAutofit/>
        </a:bodyPr>
        <a:lstStyle/>
        <a:p>
          <a:pPr lvl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ca-ES" sz="500" kern="1200"/>
        </a:p>
      </dsp:txBody>
      <dsp:txXfrm flipH="1" flipV="1">
        <a:off x="5472612" y="792088"/>
        <a:ext cx="51010" cy="42706"/>
      </dsp:txXfrm>
    </dsp:sp>
    <dsp:sp modelId="{4F8F787C-4EE2-46DC-84F6-55922FFB3F8E}">
      <dsp:nvSpPr>
        <dsp:cNvPr id="0" name=""/>
        <dsp:cNvSpPr/>
      </dsp:nvSpPr>
      <dsp:spPr>
        <a:xfrm>
          <a:off x="3112798" y="3907843"/>
          <a:ext cx="1262313" cy="653570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9222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300" kern="1200" dirty="0" smtClean="0"/>
            <a:t>Teclat</a:t>
          </a:r>
          <a:endParaRPr lang="ca-ES" sz="1300" kern="1200" dirty="0"/>
        </a:p>
      </dsp:txBody>
      <dsp:txXfrm>
        <a:off x="3112798" y="3907843"/>
        <a:ext cx="1262313" cy="653570"/>
      </dsp:txXfrm>
    </dsp:sp>
    <dsp:sp modelId="{3B408045-B26D-4085-87CB-69BBAD67768E}">
      <dsp:nvSpPr>
        <dsp:cNvPr id="0" name=""/>
        <dsp:cNvSpPr/>
      </dsp:nvSpPr>
      <dsp:spPr>
        <a:xfrm flipH="1">
          <a:off x="5472608" y="792088"/>
          <a:ext cx="52884" cy="5288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3175" rIns="12700" bIns="3175" numCol="1" spcCol="1270" anchor="ctr" anchorCtr="0">
          <a:noAutofit/>
        </a:bodyPr>
        <a:lstStyle/>
        <a:p>
          <a:pPr lvl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ca-ES" sz="500" kern="1200"/>
        </a:p>
      </dsp:txBody>
      <dsp:txXfrm flipH="1">
        <a:off x="5472608" y="792088"/>
        <a:ext cx="52884" cy="52880"/>
      </dsp:txXfrm>
    </dsp:sp>
    <dsp:sp modelId="{AB5BCA11-81C7-459F-9AFB-2FD10987BC14}">
      <dsp:nvSpPr>
        <dsp:cNvPr id="0" name=""/>
        <dsp:cNvSpPr/>
      </dsp:nvSpPr>
      <dsp:spPr>
        <a:xfrm>
          <a:off x="4680111" y="3907843"/>
          <a:ext cx="1262313" cy="653570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9222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300" kern="1200" dirty="0" smtClean="0"/>
            <a:t>Ratolí</a:t>
          </a:r>
          <a:endParaRPr lang="ca-ES" sz="1300" kern="1200" dirty="0"/>
        </a:p>
      </dsp:txBody>
      <dsp:txXfrm>
        <a:off x="4680111" y="3907843"/>
        <a:ext cx="1262313" cy="653570"/>
      </dsp:txXfrm>
    </dsp:sp>
    <dsp:sp modelId="{6DBB3B03-1F34-46D8-AB0C-E7348C471D62}">
      <dsp:nvSpPr>
        <dsp:cNvPr id="0" name=""/>
        <dsp:cNvSpPr/>
      </dsp:nvSpPr>
      <dsp:spPr>
        <a:xfrm flipV="1">
          <a:off x="5472605" y="792088"/>
          <a:ext cx="52180" cy="5218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3175" rIns="12700" bIns="3175" numCol="1" spcCol="1270" anchor="ctr" anchorCtr="0">
          <a:noAutofit/>
        </a:bodyPr>
        <a:lstStyle/>
        <a:p>
          <a:pPr lvl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ca-ES" sz="500" kern="1200"/>
        </a:p>
      </dsp:txBody>
      <dsp:txXfrm flipV="1">
        <a:off x="5472605" y="792088"/>
        <a:ext cx="52180" cy="52183"/>
      </dsp:txXfrm>
    </dsp:sp>
    <dsp:sp modelId="{9B3F36CE-C16A-42EE-9DB9-9C3822279E04}">
      <dsp:nvSpPr>
        <dsp:cNvPr id="0" name=""/>
        <dsp:cNvSpPr/>
      </dsp:nvSpPr>
      <dsp:spPr>
        <a:xfrm>
          <a:off x="1419253" y="4866412"/>
          <a:ext cx="1262313" cy="653570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9222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300" kern="1200" dirty="0" smtClean="0"/>
            <a:t>Motor de Joc</a:t>
          </a:r>
          <a:endParaRPr lang="ca-ES" sz="1300" kern="1200" dirty="0"/>
        </a:p>
      </dsp:txBody>
      <dsp:txXfrm>
        <a:off x="1419253" y="4866412"/>
        <a:ext cx="1262313" cy="653570"/>
      </dsp:txXfrm>
    </dsp:sp>
    <dsp:sp modelId="{8F837C6A-74AC-4E9D-8BAA-FDB1D90488A7}">
      <dsp:nvSpPr>
        <dsp:cNvPr id="0" name=""/>
        <dsp:cNvSpPr/>
      </dsp:nvSpPr>
      <dsp:spPr>
        <a:xfrm>
          <a:off x="1671716" y="5374744"/>
          <a:ext cx="1136082" cy="2178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lvl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800" kern="1200" dirty="0" err="1" smtClean="0"/>
            <a:t>Blender</a:t>
          </a:r>
          <a:r>
            <a:rPr lang="ca-ES" sz="800" kern="1200" dirty="0" smtClean="0"/>
            <a:t> Game </a:t>
          </a:r>
          <a:r>
            <a:rPr lang="ca-ES" sz="800" kern="1200" dirty="0" err="1" smtClean="0"/>
            <a:t>Engine</a:t>
          </a:r>
          <a:endParaRPr lang="ca-ES" sz="800" kern="1200" dirty="0"/>
        </a:p>
      </dsp:txBody>
      <dsp:txXfrm>
        <a:off x="1671716" y="5374744"/>
        <a:ext cx="1136082" cy="217856"/>
      </dsp:txXfrm>
    </dsp:sp>
    <dsp:sp modelId="{D1820911-A9FD-4823-8035-AEF44D6F8BA5}">
      <dsp:nvSpPr>
        <dsp:cNvPr id="0" name=""/>
        <dsp:cNvSpPr/>
      </dsp:nvSpPr>
      <dsp:spPr>
        <a:xfrm>
          <a:off x="3112798" y="4866412"/>
          <a:ext cx="1262313" cy="653570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9222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300" kern="1200" dirty="0" smtClean="0"/>
            <a:t>Narrativa</a:t>
          </a:r>
          <a:endParaRPr lang="ca-ES" sz="1300" kern="1200" dirty="0"/>
        </a:p>
      </dsp:txBody>
      <dsp:txXfrm>
        <a:off x="3112798" y="4866412"/>
        <a:ext cx="1262313" cy="653570"/>
      </dsp:txXfrm>
    </dsp:sp>
    <dsp:sp modelId="{3D9ECD52-662B-460C-B586-EBD162D41404}">
      <dsp:nvSpPr>
        <dsp:cNvPr id="0" name=""/>
        <dsp:cNvSpPr/>
      </dsp:nvSpPr>
      <dsp:spPr>
        <a:xfrm>
          <a:off x="3365260" y="5374744"/>
          <a:ext cx="1136082" cy="2178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lvl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800" kern="1200" dirty="0" smtClean="0"/>
            <a:t>Misteri, màgia, filosofia</a:t>
          </a:r>
          <a:endParaRPr lang="ca-ES" sz="800" kern="1200" dirty="0"/>
        </a:p>
      </dsp:txBody>
      <dsp:txXfrm>
        <a:off x="3365260" y="5374744"/>
        <a:ext cx="1136082" cy="217856"/>
      </dsp:txXfrm>
    </dsp:sp>
    <dsp:sp modelId="{1997F36D-62C4-4117-931C-D3C6BFB778B0}">
      <dsp:nvSpPr>
        <dsp:cNvPr id="0" name=""/>
        <dsp:cNvSpPr/>
      </dsp:nvSpPr>
      <dsp:spPr>
        <a:xfrm>
          <a:off x="1419253" y="5897601"/>
          <a:ext cx="1262313" cy="653570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2226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500" kern="1200" dirty="0" smtClean="0"/>
            <a:t>Programació</a:t>
          </a:r>
          <a:endParaRPr lang="ca-ES" sz="1500" kern="1200" dirty="0"/>
        </a:p>
      </dsp:txBody>
      <dsp:txXfrm>
        <a:off x="1419253" y="5897601"/>
        <a:ext cx="1262313" cy="653570"/>
      </dsp:txXfrm>
    </dsp:sp>
    <dsp:sp modelId="{EB14A610-7E1A-4A98-AE0A-0C86B92781F9}">
      <dsp:nvSpPr>
        <dsp:cNvPr id="0" name=""/>
        <dsp:cNvSpPr/>
      </dsp:nvSpPr>
      <dsp:spPr>
        <a:xfrm>
          <a:off x="1671716" y="6405933"/>
          <a:ext cx="1136082" cy="2178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500" kern="1200" dirty="0" err="1" smtClean="0"/>
            <a:t>Python</a:t>
          </a:r>
          <a:endParaRPr lang="ca-ES" sz="1500" kern="1200" dirty="0"/>
        </a:p>
      </dsp:txBody>
      <dsp:txXfrm>
        <a:off x="1671716" y="6405933"/>
        <a:ext cx="1136082" cy="217856"/>
      </dsp:txXfrm>
    </dsp:sp>
    <dsp:sp modelId="{84000A13-1677-40E5-A491-507AB5F2FA30}">
      <dsp:nvSpPr>
        <dsp:cNvPr id="0" name=""/>
        <dsp:cNvSpPr/>
      </dsp:nvSpPr>
      <dsp:spPr>
        <a:xfrm>
          <a:off x="3112798" y="5897601"/>
          <a:ext cx="1262313" cy="653570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2226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500" kern="1200" dirty="0" smtClean="0"/>
            <a:t>Media</a:t>
          </a:r>
          <a:endParaRPr lang="ca-ES" sz="1500" kern="1200" dirty="0"/>
        </a:p>
      </dsp:txBody>
      <dsp:txXfrm>
        <a:off x="3112798" y="5897601"/>
        <a:ext cx="1262313" cy="653570"/>
      </dsp:txXfrm>
    </dsp:sp>
    <dsp:sp modelId="{0D20522C-4DB8-45B0-834C-599BAD4349A8}">
      <dsp:nvSpPr>
        <dsp:cNvPr id="0" name=""/>
        <dsp:cNvSpPr/>
      </dsp:nvSpPr>
      <dsp:spPr>
        <a:xfrm>
          <a:off x="3365260" y="6405933"/>
          <a:ext cx="1136082" cy="2178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500" kern="1200" dirty="0" smtClean="0"/>
            <a:t>Música</a:t>
          </a:r>
          <a:endParaRPr lang="ca-ES" sz="1500" kern="1200" dirty="0"/>
        </a:p>
      </dsp:txBody>
      <dsp:txXfrm>
        <a:off x="3365260" y="6405933"/>
        <a:ext cx="1136082" cy="217856"/>
      </dsp:txXfrm>
    </dsp:sp>
    <dsp:sp modelId="{056AFB45-3865-40BF-99EA-860B16AF9F04}">
      <dsp:nvSpPr>
        <dsp:cNvPr id="0" name=""/>
        <dsp:cNvSpPr/>
      </dsp:nvSpPr>
      <dsp:spPr>
        <a:xfrm>
          <a:off x="6247424" y="959515"/>
          <a:ext cx="1262313" cy="653570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9222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300" kern="1200" dirty="0" smtClean="0"/>
            <a:t>Característiques dels escenaris</a:t>
          </a:r>
          <a:endParaRPr lang="ca-ES" sz="1300" kern="1200" dirty="0"/>
        </a:p>
      </dsp:txBody>
      <dsp:txXfrm>
        <a:off x="6247424" y="959515"/>
        <a:ext cx="1262313" cy="653570"/>
      </dsp:txXfrm>
    </dsp:sp>
    <dsp:sp modelId="{C4A734ED-600B-4553-A9BE-35EB187D97B6}">
      <dsp:nvSpPr>
        <dsp:cNvPr id="0" name=""/>
        <dsp:cNvSpPr/>
      </dsp:nvSpPr>
      <dsp:spPr>
        <a:xfrm>
          <a:off x="5472613" y="792087"/>
          <a:ext cx="41364" cy="413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3175" rIns="12700" bIns="3175" numCol="1" spcCol="1270" anchor="ctr" anchorCtr="0">
          <a:noAutofit/>
        </a:bodyPr>
        <a:lstStyle/>
        <a:p>
          <a:pPr lvl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ca-ES" sz="500" kern="1200"/>
        </a:p>
      </dsp:txBody>
      <dsp:txXfrm>
        <a:off x="5472613" y="792087"/>
        <a:ext cx="41364" cy="4136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A986134-CE1F-45DA-892A-03F595702ABB}">
      <dsp:nvSpPr>
        <dsp:cNvPr id="0" name=""/>
        <dsp:cNvSpPr/>
      </dsp:nvSpPr>
      <dsp:spPr>
        <a:xfrm>
          <a:off x="5567202" y="2270089"/>
          <a:ext cx="214586" cy="3791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91033"/>
              </a:lnTo>
              <a:lnTo>
                <a:pt x="214586" y="379103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F468E2-EE75-4B91-B8C5-A0526F7860FE}">
      <dsp:nvSpPr>
        <dsp:cNvPr id="0" name=""/>
        <dsp:cNvSpPr/>
      </dsp:nvSpPr>
      <dsp:spPr>
        <a:xfrm>
          <a:off x="5174991" y="2270089"/>
          <a:ext cx="392210" cy="3791033"/>
        </a:xfrm>
        <a:custGeom>
          <a:avLst/>
          <a:gdLst/>
          <a:ahLst/>
          <a:cxnLst/>
          <a:rect l="0" t="0" r="0" b="0"/>
          <a:pathLst>
            <a:path>
              <a:moveTo>
                <a:pt x="392210" y="0"/>
              </a:moveTo>
              <a:lnTo>
                <a:pt x="392210" y="3791033"/>
              </a:lnTo>
              <a:lnTo>
                <a:pt x="0" y="379103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3612F-3D9F-4F1F-AC8B-B501858E1A05}">
      <dsp:nvSpPr>
        <dsp:cNvPr id="0" name=""/>
        <dsp:cNvSpPr/>
      </dsp:nvSpPr>
      <dsp:spPr>
        <a:xfrm>
          <a:off x="5567202" y="2270089"/>
          <a:ext cx="214586" cy="2340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0018"/>
              </a:lnTo>
              <a:lnTo>
                <a:pt x="214586" y="234001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E46052-3949-43AC-963E-BB9509286CFF}">
      <dsp:nvSpPr>
        <dsp:cNvPr id="0" name=""/>
        <dsp:cNvSpPr/>
      </dsp:nvSpPr>
      <dsp:spPr>
        <a:xfrm>
          <a:off x="5174991" y="2270089"/>
          <a:ext cx="392210" cy="2340018"/>
        </a:xfrm>
        <a:custGeom>
          <a:avLst/>
          <a:gdLst/>
          <a:ahLst/>
          <a:cxnLst/>
          <a:rect l="0" t="0" r="0" b="0"/>
          <a:pathLst>
            <a:path>
              <a:moveTo>
                <a:pt x="392210" y="0"/>
              </a:moveTo>
              <a:lnTo>
                <a:pt x="392210" y="2340018"/>
              </a:lnTo>
              <a:lnTo>
                <a:pt x="0" y="234001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B29397-B38C-44A4-A505-CDA21E3AF34C}">
      <dsp:nvSpPr>
        <dsp:cNvPr id="0" name=""/>
        <dsp:cNvSpPr/>
      </dsp:nvSpPr>
      <dsp:spPr>
        <a:xfrm>
          <a:off x="5567202" y="2270089"/>
          <a:ext cx="214586" cy="889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9002"/>
              </a:lnTo>
              <a:lnTo>
                <a:pt x="214586" y="88900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FC97E3-BB76-4A72-BC46-DE4DF0D52E1A}">
      <dsp:nvSpPr>
        <dsp:cNvPr id="0" name=""/>
        <dsp:cNvSpPr/>
      </dsp:nvSpPr>
      <dsp:spPr>
        <a:xfrm>
          <a:off x="5174991" y="2270089"/>
          <a:ext cx="392210" cy="889002"/>
        </a:xfrm>
        <a:custGeom>
          <a:avLst/>
          <a:gdLst/>
          <a:ahLst/>
          <a:cxnLst/>
          <a:rect l="0" t="0" r="0" b="0"/>
          <a:pathLst>
            <a:path>
              <a:moveTo>
                <a:pt x="392210" y="0"/>
              </a:moveTo>
              <a:lnTo>
                <a:pt x="392210" y="889002"/>
              </a:lnTo>
              <a:lnTo>
                <a:pt x="0" y="88900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89ACA8-AD75-41E7-B20B-3701D624595A}">
      <dsp:nvSpPr>
        <dsp:cNvPr id="0" name=""/>
        <dsp:cNvSpPr/>
      </dsp:nvSpPr>
      <dsp:spPr>
        <a:xfrm>
          <a:off x="4272502" y="1063675"/>
          <a:ext cx="406579" cy="7465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6584"/>
              </a:lnTo>
              <a:lnTo>
                <a:pt x="406579" y="74658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650FD6-1105-49E7-A4ED-C0AF5A6C405A}">
      <dsp:nvSpPr>
        <dsp:cNvPr id="0" name=""/>
        <dsp:cNvSpPr/>
      </dsp:nvSpPr>
      <dsp:spPr>
        <a:xfrm>
          <a:off x="2969578" y="1063675"/>
          <a:ext cx="1302923" cy="746584"/>
        </a:xfrm>
        <a:custGeom>
          <a:avLst/>
          <a:gdLst/>
          <a:ahLst/>
          <a:cxnLst/>
          <a:rect l="0" t="0" r="0" b="0"/>
          <a:pathLst>
            <a:path>
              <a:moveTo>
                <a:pt x="1302923" y="0"/>
              </a:moveTo>
              <a:lnTo>
                <a:pt x="1302923" y="746584"/>
              </a:lnTo>
              <a:lnTo>
                <a:pt x="0" y="74658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CF83D9-8EC9-4831-9FE6-4D31D39EDEE2}">
      <dsp:nvSpPr>
        <dsp:cNvPr id="0" name=""/>
        <dsp:cNvSpPr/>
      </dsp:nvSpPr>
      <dsp:spPr>
        <a:xfrm>
          <a:off x="3384383" y="144017"/>
          <a:ext cx="1776239" cy="919657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29774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400" kern="1200" dirty="0" smtClean="0"/>
            <a:t>Característiques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400" kern="1200" dirty="0" smtClean="0"/>
            <a:t>del videojoc</a:t>
          </a:r>
          <a:endParaRPr lang="ca-ES" sz="1400" kern="1200" dirty="0"/>
        </a:p>
      </dsp:txBody>
      <dsp:txXfrm>
        <a:off x="3384383" y="144017"/>
        <a:ext cx="1776239" cy="919657"/>
      </dsp:txXfrm>
    </dsp:sp>
    <dsp:sp modelId="{03AB6C7A-E1FB-4602-B3BE-0F696900F9F9}">
      <dsp:nvSpPr>
        <dsp:cNvPr id="0" name=""/>
        <dsp:cNvSpPr/>
      </dsp:nvSpPr>
      <dsp:spPr>
        <a:xfrm flipH="1" flipV="1">
          <a:off x="5112561" y="1008112"/>
          <a:ext cx="60507" cy="7467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3175" rIns="12700" bIns="3175" numCol="1" spcCol="1270" anchor="ctr" anchorCtr="0">
          <a:noAutofit/>
        </a:bodyPr>
        <a:lstStyle/>
        <a:p>
          <a:pPr lvl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ca-ES" sz="500" kern="1200" dirty="0"/>
        </a:p>
      </dsp:txBody>
      <dsp:txXfrm flipH="1" flipV="1">
        <a:off x="5112561" y="1008112"/>
        <a:ext cx="60507" cy="74673"/>
      </dsp:txXfrm>
    </dsp:sp>
    <dsp:sp modelId="{E9B3FE23-F52A-48A6-BA0A-CCE9F212631D}">
      <dsp:nvSpPr>
        <dsp:cNvPr id="0" name=""/>
        <dsp:cNvSpPr/>
      </dsp:nvSpPr>
      <dsp:spPr>
        <a:xfrm>
          <a:off x="1193339" y="1350431"/>
          <a:ext cx="1776239" cy="919657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29774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400" kern="1200" dirty="0" smtClean="0"/>
            <a:t>Característiques generals</a:t>
          </a:r>
          <a:endParaRPr lang="ca-ES" sz="1400" kern="1200" dirty="0"/>
        </a:p>
      </dsp:txBody>
      <dsp:txXfrm>
        <a:off x="1193339" y="1350431"/>
        <a:ext cx="1776239" cy="919657"/>
      </dsp:txXfrm>
    </dsp:sp>
    <dsp:sp modelId="{281F6E00-573D-44E9-B32C-13300FCBB348}">
      <dsp:nvSpPr>
        <dsp:cNvPr id="0" name=""/>
        <dsp:cNvSpPr/>
      </dsp:nvSpPr>
      <dsp:spPr>
        <a:xfrm flipH="1" flipV="1">
          <a:off x="5112564" y="1008112"/>
          <a:ext cx="58205" cy="58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3175" rIns="12700" bIns="3175" numCol="1" spcCol="1270" anchor="ctr" anchorCtr="0">
          <a:noAutofit/>
        </a:bodyPr>
        <a:lstStyle/>
        <a:p>
          <a:pPr lvl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ca-ES" sz="500" kern="1200"/>
        </a:p>
      </dsp:txBody>
      <dsp:txXfrm flipH="1" flipV="1">
        <a:off x="5112564" y="1008112"/>
        <a:ext cx="58205" cy="58199"/>
      </dsp:txXfrm>
    </dsp:sp>
    <dsp:sp modelId="{056AFB45-3865-40BF-99EA-860B16AF9F04}">
      <dsp:nvSpPr>
        <dsp:cNvPr id="0" name=""/>
        <dsp:cNvSpPr/>
      </dsp:nvSpPr>
      <dsp:spPr>
        <a:xfrm>
          <a:off x="4679082" y="1350431"/>
          <a:ext cx="1776239" cy="919657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29774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400" kern="1200" dirty="0" smtClean="0"/>
            <a:t>Característiques dels escenaris</a:t>
          </a:r>
          <a:endParaRPr lang="ca-ES" sz="1400" kern="1200" dirty="0"/>
        </a:p>
      </dsp:txBody>
      <dsp:txXfrm>
        <a:off x="4679082" y="1350431"/>
        <a:ext cx="1776239" cy="919657"/>
      </dsp:txXfrm>
    </dsp:sp>
    <dsp:sp modelId="{C4A734ED-600B-4553-A9BE-35EB187D97B6}">
      <dsp:nvSpPr>
        <dsp:cNvPr id="0" name=""/>
        <dsp:cNvSpPr/>
      </dsp:nvSpPr>
      <dsp:spPr>
        <a:xfrm>
          <a:off x="5112574" y="1008112"/>
          <a:ext cx="58205" cy="58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3175" rIns="12700" bIns="3175" numCol="1" spcCol="1270" anchor="ctr" anchorCtr="0">
          <a:noAutofit/>
        </a:bodyPr>
        <a:lstStyle/>
        <a:p>
          <a:pPr lvl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ca-ES" sz="500" kern="1200"/>
        </a:p>
      </dsp:txBody>
      <dsp:txXfrm>
        <a:off x="5112574" y="1008112"/>
        <a:ext cx="58205" cy="58199"/>
      </dsp:txXfrm>
    </dsp:sp>
    <dsp:sp modelId="{A0380BAF-503B-4110-8737-71437B4255CE}">
      <dsp:nvSpPr>
        <dsp:cNvPr id="0" name=""/>
        <dsp:cNvSpPr/>
      </dsp:nvSpPr>
      <dsp:spPr>
        <a:xfrm>
          <a:off x="3398752" y="2699262"/>
          <a:ext cx="1776239" cy="919657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29774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400" kern="1200" dirty="0" smtClean="0"/>
            <a:t>Sala que fa d’unió entre totes les altres</a:t>
          </a:r>
          <a:endParaRPr lang="ca-ES" sz="1400" kern="1200" dirty="0"/>
        </a:p>
      </dsp:txBody>
      <dsp:txXfrm>
        <a:off x="3398752" y="2699262"/>
        <a:ext cx="1776239" cy="919657"/>
      </dsp:txXfrm>
    </dsp:sp>
    <dsp:sp modelId="{4E24AF4E-8573-4EA4-BA36-10F174965B8E}">
      <dsp:nvSpPr>
        <dsp:cNvPr id="0" name=""/>
        <dsp:cNvSpPr/>
      </dsp:nvSpPr>
      <dsp:spPr>
        <a:xfrm>
          <a:off x="3754000" y="3414552"/>
          <a:ext cx="1598615" cy="3065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8260" tIns="12065" rIns="48260" bIns="12065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900" kern="1200" dirty="0" smtClean="0"/>
            <a:t>REBEDOR</a:t>
          </a:r>
          <a:endParaRPr lang="ca-ES" sz="1900" kern="1200" dirty="0"/>
        </a:p>
      </dsp:txBody>
      <dsp:txXfrm>
        <a:off x="3754000" y="3414552"/>
        <a:ext cx="1598615" cy="306552"/>
      </dsp:txXfrm>
    </dsp:sp>
    <dsp:sp modelId="{9A4D1BDA-522B-44C3-BFCB-A4A06E909E08}">
      <dsp:nvSpPr>
        <dsp:cNvPr id="0" name=""/>
        <dsp:cNvSpPr/>
      </dsp:nvSpPr>
      <dsp:spPr>
        <a:xfrm>
          <a:off x="5781789" y="2699262"/>
          <a:ext cx="1776239" cy="919657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29774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400" kern="1200" dirty="0" smtClean="0"/>
            <a:t>Resolució d’una endevinalla, un jeroglífic i un problema</a:t>
          </a:r>
          <a:endParaRPr lang="ca-ES" sz="1400" kern="1200" dirty="0"/>
        </a:p>
      </dsp:txBody>
      <dsp:txXfrm>
        <a:off x="5781789" y="2699262"/>
        <a:ext cx="1776239" cy="919657"/>
      </dsp:txXfrm>
    </dsp:sp>
    <dsp:sp modelId="{18E45355-8EF0-418A-94E4-AAB1774B14B9}">
      <dsp:nvSpPr>
        <dsp:cNvPr id="0" name=""/>
        <dsp:cNvSpPr/>
      </dsp:nvSpPr>
      <dsp:spPr>
        <a:xfrm>
          <a:off x="6133679" y="3476687"/>
          <a:ext cx="1598615" cy="3065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100" kern="1200" dirty="0" smtClean="0"/>
            <a:t>SALA DELS ENIGMES</a:t>
          </a:r>
          <a:endParaRPr lang="ca-ES" sz="1100" kern="1200" dirty="0"/>
        </a:p>
      </dsp:txBody>
      <dsp:txXfrm>
        <a:off x="6133679" y="3476687"/>
        <a:ext cx="1598615" cy="306552"/>
      </dsp:txXfrm>
    </dsp:sp>
    <dsp:sp modelId="{E20CF4B9-8DE9-42FF-BE24-FD25FDE876FD}">
      <dsp:nvSpPr>
        <dsp:cNvPr id="0" name=""/>
        <dsp:cNvSpPr/>
      </dsp:nvSpPr>
      <dsp:spPr>
        <a:xfrm>
          <a:off x="3398752" y="4150278"/>
          <a:ext cx="1776239" cy="919657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29774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400" kern="1200" dirty="0" smtClean="0"/>
            <a:t>Resolució d’un laberint</a:t>
          </a:r>
          <a:endParaRPr lang="ca-ES" sz="1400" kern="1200" dirty="0"/>
        </a:p>
      </dsp:txBody>
      <dsp:txXfrm>
        <a:off x="3398752" y="4150278"/>
        <a:ext cx="1776239" cy="919657"/>
      </dsp:txXfrm>
    </dsp:sp>
    <dsp:sp modelId="{3D7E5B1A-4289-4B38-B664-0427C869A146}">
      <dsp:nvSpPr>
        <dsp:cNvPr id="0" name=""/>
        <dsp:cNvSpPr/>
      </dsp:nvSpPr>
      <dsp:spPr>
        <a:xfrm>
          <a:off x="3754000" y="4865567"/>
          <a:ext cx="1598615" cy="3065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200" kern="1200" dirty="0" smtClean="0"/>
            <a:t>SALA DEL LABERINT</a:t>
          </a:r>
          <a:endParaRPr lang="ca-ES" sz="1200" kern="1200" dirty="0"/>
        </a:p>
      </dsp:txBody>
      <dsp:txXfrm>
        <a:off x="3754000" y="4865567"/>
        <a:ext cx="1598615" cy="306552"/>
      </dsp:txXfrm>
    </dsp:sp>
    <dsp:sp modelId="{969FD4E1-DDFE-4033-A307-41BE2F8898A3}">
      <dsp:nvSpPr>
        <dsp:cNvPr id="0" name=""/>
        <dsp:cNvSpPr/>
      </dsp:nvSpPr>
      <dsp:spPr>
        <a:xfrm>
          <a:off x="5781789" y="4150278"/>
          <a:ext cx="1776239" cy="919657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129774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500" kern="1200" dirty="0" smtClean="0"/>
            <a:t>Precisió, portar una bola a un receptacle per un camí flotant</a:t>
          </a:r>
          <a:endParaRPr lang="ca-ES" sz="1500" kern="1200" dirty="0"/>
        </a:p>
      </dsp:txBody>
      <dsp:txXfrm>
        <a:off x="5781789" y="4150278"/>
        <a:ext cx="1776239" cy="919657"/>
      </dsp:txXfrm>
    </dsp:sp>
    <dsp:sp modelId="{CF5D4F02-189F-41DE-8818-465904798ECE}">
      <dsp:nvSpPr>
        <dsp:cNvPr id="0" name=""/>
        <dsp:cNvSpPr/>
      </dsp:nvSpPr>
      <dsp:spPr>
        <a:xfrm>
          <a:off x="6137036" y="4865567"/>
          <a:ext cx="1598615" cy="3065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400" kern="1200" dirty="0" smtClean="0"/>
            <a:t>SALA DE LA BOLA</a:t>
          </a:r>
          <a:endParaRPr lang="ca-ES" sz="1400" kern="1200" dirty="0"/>
        </a:p>
      </dsp:txBody>
      <dsp:txXfrm>
        <a:off x="6137036" y="4865567"/>
        <a:ext cx="1598615" cy="306552"/>
      </dsp:txXfrm>
    </dsp:sp>
    <dsp:sp modelId="{FBE42529-30D7-4E51-B14C-54DD786EF036}">
      <dsp:nvSpPr>
        <dsp:cNvPr id="0" name=""/>
        <dsp:cNvSpPr/>
      </dsp:nvSpPr>
      <dsp:spPr>
        <a:xfrm>
          <a:off x="3398752" y="5601294"/>
          <a:ext cx="1776239" cy="919657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29774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400" kern="1200" dirty="0" smtClean="0"/>
            <a:t>Habilitat, saltar de plataforma en plataforma</a:t>
          </a:r>
          <a:endParaRPr lang="ca-ES" sz="1400" kern="1200" dirty="0"/>
        </a:p>
      </dsp:txBody>
      <dsp:txXfrm>
        <a:off x="3398752" y="5601294"/>
        <a:ext cx="1776239" cy="919657"/>
      </dsp:txXfrm>
    </dsp:sp>
    <dsp:sp modelId="{C3A9252A-023C-4305-89E9-5F8E1388F729}">
      <dsp:nvSpPr>
        <dsp:cNvPr id="0" name=""/>
        <dsp:cNvSpPr/>
      </dsp:nvSpPr>
      <dsp:spPr>
        <a:xfrm>
          <a:off x="3754000" y="6316583"/>
          <a:ext cx="1598615" cy="3065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100" kern="1200" dirty="0" smtClean="0"/>
            <a:t>SALA DE LES PLATAFORMES</a:t>
          </a:r>
          <a:endParaRPr lang="ca-ES" sz="1100" kern="1200" dirty="0"/>
        </a:p>
      </dsp:txBody>
      <dsp:txXfrm>
        <a:off x="3754000" y="6316583"/>
        <a:ext cx="1598615" cy="306552"/>
      </dsp:txXfrm>
    </dsp:sp>
    <dsp:sp modelId="{1596772F-9B2D-48BB-B02C-F5D88980F985}">
      <dsp:nvSpPr>
        <dsp:cNvPr id="0" name=""/>
        <dsp:cNvSpPr/>
      </dsp:nvSpPr>
      <dsp:spPr>
        <a:xfrm>
          <a:off x="5781789" y="5601294"/>
          <a:ext cx="1776239" cy="919657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2977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2100" kern="1200" dirty="0" smtClean="0"/>
            <a:t>Finalitzar el joc</a:t>
          </a:r>
          <a:endParaRPr lang="ca-ES" sz="2100" kern="1200" dirty="0"/>
        </a:p>
      </dsp:txBody>
      <dsp:txXfrm>
        <a:off x="5781789" y="5601294"/>
        <a:ext cx="1776239" cy="919657"/>
      </dsp:txXfrm>
    </dsp:sp>
    <dsp:sp modelId="{F1344D9E-0B5C-4D1F-82A4-3E645762DD97}">
      <dsp:nvSpPr>
        <dsp:cNvPr id="0" name=""/>
        <dsp:cNvSpPr/>
      </dsp:nvSpPr>
      <dsp:spPr>
        <a:xfrm>
          <a:off x="6137036" y="6316583"/>
          <a:ext cx="1598615" cy="3065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2000" kern="1200" dirty="0" smtClean="0"/>
            <a:t>SALA FINAL</a:t>
          </a:r>
          <a:endParaRPr lang="ca-ES" sz="2000" kern="1200" dirty="0"/>
        </a:p>
      </dsp:txBody>
      <dsp:txXfrm>
        <a:off x="6137036" y="6316583"/>
        <a:ext cx="1598615" cy="306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#1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8510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852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8510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852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ES" sz="4400">
                <a:solidFill>
                  <a:srgbClr val="000000"/>
                </a:solidFill>
                <a:latin typeface="Calibri"/>
              </a:rPr>
              <a:t>Feu clic per editar el format del text del títolHaga clic para modificar el estilo de título del patrón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s-ES" sz="1200">
                <a:solidFill>
                  <a:srgbClr val="8B8B8B"/>
                </a:solidFill>
                <a:latin typeface="Calibri"/>
              </a:rPr>
              <a:t>17/12/13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0CCDB92-AEC7-4271-9203-E5C52C43AEA6}" type="slidenum">
              <a:rPr lang="es-ES" sz="1200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‹Nº›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25000"/>
              <a:buFont typeface="StarSymbol"/>
              <a:buChar char=""/>
            </a:pPr>
            <a:r>
              <a:rPr lang="es-ES"/>
              <a:t>Feu clic per editar el format del text de l'esquema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s-ES"/>
              <a:t>Segon nivell d'esquema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s-ES"/>
              <a:t>Tercer nivell d'esquema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s-ES"/>
              <a:t>Quart nivell d'esquema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s-ES"/>
              <a:t>Cinquè nivell d'esquema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s-ES"/>
              <a:t>Sisè nivell d'esquema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s-ES"/>
              <a:t>Setè nivell d'esquema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s-ES" sz="4400">
                <a:solidFill>
                  <a:srgbClr val="000000"/>
                </a:solidFill>
                <a:latin typeface="Calibri"/>
              </a:rPr>
              <a:t>Feu clic per editar el format del text del títolHaga clic para modificar el estilo de título del patrón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buSzPct val="25000"/>
              <a:buFont typeface="StarSymbol"/>
              <a:buChar char=""/>
            </a:pPr>
            <a:r>
              <a:rPr lang="es-ES" sz="3200">
                <a:solidFill>
                  <a:srgbClr val="000000"/>
                </a:solidFill>
                <a:latin typeface="Calibri"/>
              </a:rPr>
              <a:t>Feu clic per editar el format del text de l'esquema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s-ES" sz="3200">
                <a:solidFill>
                  <a:srgbClr val="000000"/>
                </a:solidFill>
                <a:latin typeface="Calibri"/>
              </a:rPr>
              <a:t>Segon nivell d'esquema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s-ES" sz="3200">
                <a:solidFill>
                  <a:srgbClr val="000000"/>
                </a:solidFill>
                <a:latin typeface="Calibri"/>
              </a:rPr>
              <a:t>Tercer nivell d'esquema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s-ES" sz="3200">
                <a:solidFill>
                  <a:srgbClr val="000000"/>
                </a:solidFill>
                <a:latin typeface="Calibri"/>
              </a:rPr>
              <a:t>Quart nivell d'esquema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s-ES" sz="3200">
                <a:solidFill>
                  <a:srgbClr val="000000"/>
                </a:solidFill>
                <a:latin typeface="Calibri"/>
              </a:rPr>
              <a:t>Cinquè nivell d'esquema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s-ES" sz="3200">
                <a:solidFill>
                  <a:srgbClr val="000000"/>
                </a:solidFill>
                <a:latin typeface="Calibri"/>
              </a:rPr>
              <a:t>Sisè nivell d'esquema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ES" sz="3200">
                <a:solidFill>
                  <a:srgbClr val="000000"/>
                </a:solidFill>
                <a:latin typeface="Calibri"/>
              </a:rPr>
              <a:t>Setè nivell d'esquemaHaga clic para modificar el estilo de texto del patrón</a:t>
            </a:r>
            <a:endParaRPr/>
          </a:p>
          <a:p>
            <a:pPr lvl="1">
              <a:lnSpc>
                <a:spcPct val="100000"/>
              </a:lnSpc>
              <a:buSzPct val="25000"/>
              <a:buFont typeface="StarSymbol"/>
              <a:buChar char=""/>
            </a:pPr>
            <a:r>
              <a:rPr lang="es-ES" sz="2800">
                <a:solidFill>
                  <a:srgbClr val="000000"/>
                </a:solidFill>
                <a:latin typeface="Calibri"/>
              </a:rPr>
              <a:t>Segundo nivel</a:t>
            </a:r>
            <a:endParaRPr/>
          </a:p>
          <a:p>
            <a:pPr lvl="2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s-ES" sz="2400">
                <a:solidFill>
                  <a:srgbClr val="000000"/>
                </a:solidFill>
                <a:latin typeface="Calibri"/>
              </a:rPr>
              <a:t>Tercer nivel</a:t>
            </a:r>
            <a:endParaRPr/>
          </a:p>
          <a:p>
            <a:pPr lvl="3">
              <a:lnSpc>
                <a:spcPct val="100000"/>
              </a:lnSpc>
              <a:buSzPct val="25000"/>
              <a:buFont typeface="StarSymbol"/>
              <a:buChar char=""/>
            </a:pPr>
            <a:r>
              <a:rPr lang="es-ES" sz="2000">
                <a:solidFill>
                  <a:srgbClr val="000000"/>
                </a:solidFill>
                <a:latin typeface="Calibri"/>
              </a:rPr>
              <a:t>Cuarto nivel</a:t>
            </a:r>
            <a:endParaRPr/>
          </a:p>
          <a:p>
            <a:pPr lvl="4"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s-ES" sz="2000">
                <a:solidFill>
                  <a:srgbClr val="000000"/>
                </a:solidFill>
                <a:latin typeface="Calibri"/>
              </a:rPr>
              <a:t>Quinto nivel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s-ES" sz="1200">
                <a:solidFill>
                  <a:srgbClr val="8B8B8B"/>
                </a:solidFill>
                <a:latin typeface="Calibri"/>
              </a:rPr>
              <a:t>17/12/13</a:t>
            </a:r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66AE37B8-58B3-4DD8-8B4D-E5F1B7C7C8E9}" type="slidenum">
              <a:rPr lang="es-ES" sz="1200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06" t="6080" r="821" b="7400"/>
          <a:stretch/>
        </p:blipFill>
        <p:spPr bwMode="auto">
          <a:xfrm>
            <a:off x="-1300820" y="0"/>
            <a:ext cx="1246339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107504" y="4725144"/>
            <a:ext cx="8352928" cy="1015663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ca-E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DESENVOLUPAMENT D’UN</a:t>
            </a:r>
            <a:r>
              <a:rPr lang="ca-E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ca-E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VIDEOJOC</a:t>
            </a:r>
          </a:p>
          <a:p>
            <a:pPr algn="ctr"/>
            <a:r>
              <a:rPr lang="ca-ES" sz="3000" dirty="0" smtClean="0"/>
              <a:t>Alejandro Álvarez </a:t>
            </a:r>
            <a:r>
              <a:rPr lang="ca-ES" sz="3000" dirty="0" err="1" smtClean="0"/>
              <a:t>Monllor</a:t>
            </a:r>
            <a:endParaRPr lang="ca-ES" sz="30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6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2492896"/>
            <a:ext cx="8229240" cy="1143000"/>
          </a:xfrm>
        </p:spPr>
        <p:txBody>
          <a:bodyPr/>
          <a:lstStyle/>
          <a:p>
            <a:pPr algn="ctr"/>
            <a:r>
              <a:rPr lang="ca-ES" sz="10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RESULTATS</a:t>
            </a:r>
            <a:endParaRPr lang="ca-ES" sz="10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8043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240" cy="1143000"/>
          </a:xfrm>
        </p:spPr>
        <p:txBody>
          <a:bodyPr/>
          <a:lstStyle/>
          <a:p>
            <a:pPr algn="l"/>
            <a:r>
              <a:rPr lang="ca-E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Conclusions i línies de treball futur</a:t>
            </a:r>
            <a:endParaRPr lang="ca-E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67544" y="1844824"/>
            <a:ext cx="820891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ca-ES" sz="3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Objectius assolits al 100%: Joc completament finalitzat utilitzant només programari lliure, acompliment de la planificació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ca-ES" sz="34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Pluridisciplinaritat</a:t>
            </a:r>
            <a:r>
              <a:rPr lang="ca-ES" sz="3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del treball</a:t>
            </a:r>
          </a:p>
          <a:p>
            <a:pPr marL="457200" indent="-457200">
              <a:buFont typeface="Arial" pitchFamily="34" charset="0"/>
              <a:buChar char="•"/>
            </a:pPr>
            <a:endParaRPr lang="ca-ES" sz="3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ca-ES" sz="3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Possibles línies de treball futur: millores en el joc, jocs més ambiciosos...</a:t>
            </a:r>
          </a:p>
        </p:txBody>
      </p:sp>
    </p:spTree>
    <p:extLst>
      <p:ext uri="{BB962C8B-B14F-4D97-AF65-F5344CB8AC3E}">
        <p14:creationId xmlns:p14="http://schemas.microsoft.com/office/powerpoint/2010/main" xmlns="" val="11561560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s-ES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Motivació</a:t>
            </a:r>
            <a:endParaRPr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ES" sz="32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s-ES" sz="3200" dirty="0" err="1" smtClean="0">
                <a:solidFill>
                  <a:schemeClr val="bg1"/>
                </a:solidFill>
                <a:latin typeface="Calibri"/>
              </a:rPr>
              <a:t>Interès</a:t>
            </a:r>
            <a:r>
              <a:rPr lang="es-ES" sz="32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s-ES" sz="3200" dirty="0">
                <a:solidFill>
                  <a:schemeClr val="bg1"/>
                </a:solidFill>
                <a:latin typeface="Calibri"/>
              </a:rPr>
              <a:t>personal </a:t>
            </a:r>
            <a:r>
              <a:rPr lang="es-ES" sz="3200" dirty="0" err="1">
                <a:solidFill>
                  <a:schemeClr val="bg1"/>
                </a:solidFill>
                <a:latin typeface="Calibri"/>
              </a:rPr>
              <a:t>pels</a:t>
            </a:r>
            <a:r>
              <a:rPr lang="es-ES" sz="3200" dirty="0">
                <a:solidFill>
                  <a:schemeClr val="bg1"/>
                </a:solidFill>
                <a:latin typeface="Calibri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Calibri"/>
              </a:rPr>
              <a:t>jocs</a:t>
            </a:r>
            <a:endParaRPr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ES" sz="32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s-ES" sz="3200" dirty="0" err="1" smtClean="0">
                <a:solidFill>
                  <a:schemeClr val="bg1"/>
                </a:solidFill>
                <a:latin typeface="Calibri"/>
              </a:rPr>
              <a:t>Interès</a:t>
            </a:r>
            <a:r>
              <a:rPr lang="es-ES" sz="32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s-ES" sz="3200" dirty="0" smtClean="0">
                <a:solidFill>
                  <a:schemeClr val="bg1"/>
                </a:solidFill>
                <a:latin typeface="Calibri"/>
              </a:rPr>
              <a:t>per la </a:t>
            </a:r>
            <a:r>
              <a:rPr lang="es-ES" sz="3200" dirty="0" err="1" smtClean="0">
                <a:solidFill>
                  <a:schemeClr val="bg1"/>
                </a:solidFill>
                <a:latin typeface="Calibri"/>
              </a:rPr>
              <a:t>informàtica</a:t>
            </a:r>
            <a:endParaRPr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ES" sz="3200" smtClean="0">
                <a:solidFill>
                  <a:schemeClr val="bg1"/>
                </a:solidFill>
                <a:latin typeface="Calibri"/>
              </a:rPr>
              <a:t> Experiència</a:t>
            </a:r>
            <a:r>
              <a:rPr lang="es-ES" sz="32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s-ES" sz="3200" dirty="0" err="1" smtClean="0">
                <a:solidFill>
                  <a:schemeClr val="bg1"/>
                </a:solidFill>
                <a:latin typeface="Calibri"/>
              </a:rPr>
              <a:t>prèvia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s-ES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Hipòtesi</a:t>
            </a:r>
            <a:r>
              <a:rPr lang="es-E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i </a:t>
            </a:r>
            <a:r>
              <a:rPr lang="es-ES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objectius</a:t>
            </a:r>
            <a:endParaRPr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ES" sz="3200" dirty="0" smtClean="0">
                <a:solidFill>
                  <a:schemeClr val="bg1"/>
                </a:solidFill>
                <a:latin typeface="Calibri"/>
              </a:rPr>
              <a:t>“</a:t>
            </a:r>
            <a:r>
              <a:rPr lang="ca-ES" sz="3200" dirty="0" smtClean="0">
                <a:solidFill>
                  <a:schemeClr val="bg1"/>
                </a:solidFill>
                <a:latin typeface="Calibri"/>
              </a:rPr>
              <a:t>És</a:t>
            </a:r>
            <a:r>
              <a:rPr lang="es-ES" sz="32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Calibri"/>
              </a:rPr>
              <a:t>possible</a:t>
            </a:r>
            <a:r>
              <a:rPr lang="es-ES" sz="3200" dirty="0">
                <a:solidFill>
                  <a:schemeClr val="bg1"/>
                </a:solidFill>
                <a:latin typeface="Calibri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Calibri"/>
              </a:rPr>
              <a:t>dissenyar</a:t>
            </a:r>
            <a:r>
              <a:rPr lang="es-ES" sz="3200" dirty="0">
                <a:solidFill>
                  <a:schemeClr val="bg1"/>
                </a:solidFill>
                <a:latin typeface="Calibri"/>
              </a:rPr>
              <a:t> i implementar un </a:t>
            </a:r>
            <a:r>
              <a:rPr lang="es-ES" sz="3200" dirty="0" err="1">
                <a:solidFill>
                  <a:schemeClr val="bg1"/>
                </a:solidFill>
                <a:latin typeface="Calibri"/>
              </a:rPr>
              <a:t>joc</a:t>
            </a:r>
            <a:r>
              <a:rPr lang="es-ES" sz="3200" dirty="0">
                <a:solidFill>
                  <a:schemeClr val="bg1"/>
                </a:solidFill>
                <a:latin typeface="Calibri"/>
              </a:rPr>
              <a:t> 3D </a:t>
            </a:r>
            <a:r>
              <a:rPr lang="es-ES" sz="3200" dirty="0" err="1">
                <a:solidFill>
                  <a:schemeClr val="bg1"/>
                </a:solidFill>
                <a:latin typeface="Calibri"/>
              </a:rPr>
              <a:t>amb</a:t>
            </a:r>
            <a:r>
              <a:rPr lang="es-ES" sz="3200" dirty="0">
                <a:solidFill>
                  <a:schemeClr val="bg1"/>
                </a:solidFill>
                <a:latin typeface="Calibri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Calibri"/>
              </a:rPr>
              <a:t>coneixements</a:t>
            </a:r>
            <a:r>
              <a:rPr lang="es-ES" sz="3200" dirty="0">
                <a:solidFill>
                  <a:schemeClr val="bg1"/>
                </a:solidFill>
                <a:latin typeface="Calibri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Calibri"/>
              </a:rPr>
              <a:t>bàsics</a:t>
            </a:r>
            <a:r>
              <a:rPr lang="es-ES" sz="3200" dirty="0">
                <a:solidFill>
                  <a:schemeClr val="bg1"/>
                </a:solidFill>
                <a:latin typeface="Calibri"/>
              </a:rPr>
              <a:t> de </a:t>
            </a:r>
            <a:r>
              <a:rPr lang="es-ES" sz="3200" dirty="0" err="1" smtClean="0">
                <a:solidFill>
                  <a:schemeClr val="bg1"/>
                </a:solidFill>
                <a:latin typeface="Calibri"/>
              </a:rPr>
              <a:t>programació</a:t>
            </a:r>
            <a:r>
              <a:rPr lang="es-ES" sz="32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s-ES" sz="3200" dirty="0" err="1" smtClean="0">
                <a:solidFill>
                  <a:schemeClr val="bg1"/>
                </a:solidFill>
                <a:latin typeface="Calibri"/>
              </a:rPr>
              <a:t>utilitzant</a:t>
            </a:r>
            <a:r>
              <a:rPr lang="es-ES" sz="32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s-ES" sz="3200" dirty="0" err="1" smtClean="0">
                <a:solidFill>
                  <a:schemeClr val="bg1"/>
                </a:solidFill>
                <a:latin typeface="Calibri"/>
              </a:rPr>
              <a:t>programari</a:t>
            </a:r>
            <a:r>
              <a:rPr lang="es-ES" sz="32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s-ES" sz="3200" dirty="0" err="1" smtClean="0">
                <a:solidFill>
                  <a:schemeClr val="bg1"/>
                </a:solidFill>
                <a:latin typeface="Calibri"/>
              </a:rPr>
              <a:t>lliure</a:t>
            </a:r>
            <a:r>
              <a:rPr lang="es-ES" sz="3200" dirty="0" smtClean="0">
                <a:solidFill>
                  <a:schemeClr val="bg1"/>
                </a:solidFill>
                <a:latin typeface="Calibri"/>
              </a:rPr>
              <a:t>”</a:t>
            </a:r>
          </a:p>
          <a:p>
            <a:pPr>
              <a:lnSpc>
                <a:spcPct val="100000"/>
              </a:lnSpc>
            </a:pPr>
            <a:endParaRPr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ES" sz="32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s-ES" sz="3200" dirty="0" err="1" smtClean="0">
                <a:solidFill>
                  <a:schemeClr val="bg1"/>
                </a:solidFill>
                <a:latin typeface="Calibri"/>
              </a:rPr>
              <a:t>Objectius</a:t>
            </a:r>
            <a:r>
              <a:rPr lang="es-ES" sz="3200" dirty="0" smtClean="0">
                <a:solidFill>
                  <a:schemeClr val="bg1"/>
                </a:solidFill>
                <a:latin typeface="Calibri"/>
              </a:rPr>
              <a:t>:</a:t>
            </a:r>
          </a:p>
          <a:p>
            <a:pPr lvl="1">
              <a:buFont typeface="Arial"/>
              <a:buChar char="•"/>
            </a:pPr>
            <a:r>
              <a:rPr lang="es-ES" sz="28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  <a:latin typeface="Calibri"/>
              </a:rPr>
              <a:t>Analitzar</a:t>
            </a:r>
            <a:r>
              <a:rPr lang="es-ES" sz="28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Calibri"/>
              </a:rPr>
              <a:t>la </a:t>
            </a:r>
            <a:r>
              <a:rPr lang="es-ES" sz="2800" dirty="0" err="1">
                <a:solidFill>
                  <a:schemeClr val="bg1"/>
                </a:solidFill>
                <a:latin typeface="Calibri"/>
              </a:rPr>
              <a:t>història</a:t>
            </a:r>
            <a:r>
              <a:rPr lang="es-ES" sz="2800" dirty="0">
                <a:solidFill>
                  <a:schemeClr val="bg1"/>
                </a:solidFill>
                <a:latin typeface="Calibri"/>
              </a:rPr>
              <a:t>, </a:t>
            </a:r>
            <a:r>
              <a:rPr lang="es-ES" sz="2800" dirty="0" err="1">
                <a:solidFill>
                  <a:schemeClr val="bg1"/>
                </a:solidFill>
                <a:latin typeface="Calibri"/>
              </a:rPr>
              <a:t>tipus</a:t>
            </a:r>
            <a:r>
              <a:rPr lang="es-ES" sz="2800" dirty="0">
                <a:solidFill>
                  <a:schemeClr val="bg1"/>
                </a:solidFill>
                <a:latin typeface="Calibri"/>
              </a:rPr>
              <a:t> i estructura </a:t>
            </a:r>
            <a:r>
              <a:rPr lang="es-ES" sz="2800" dirty="0" err="1">
                <a:solidFill>
                  <a:schemeClr val="bg1"/>
                </a:solidFill>
                <a:latin typeface="Calibri"/>
              </a:rPr>
              <a:t>dels</a:t>
            </a:r>
            <a:r>
              <a:rPr lang="es-ES" sz="2800" dirty="0">
                <a:solidFill>
                  <a:schemeClr val="bg1"/>
                </a:solidFill>
                <a:latin typeface="Calibri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Calibri"/>
              </a:rPr>
              <a:t>jocs</a:t>
            </a:r>
            <a:r>
              <a:rPr lang="es-ES" sz="2800" dirty="0">
                <a:solidFill>
                  <a:schemeClr val="bg1"/>
                </a:solidFill>
                <a:latin typeface="Calibri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Calibri"/>
              </a:rPr>
              <a:t>amb</a:t>
            </a:r>
            <a:r>
              <a:rPr lang="es-ES" sz="2800" dirty="0">
                <a:solidFill>
                  <a:schemeClr val="bg1"/>
                </a:solidFill>
                <a:latin typeface="Calibri"/>
              </a:rPr>
              <a:t> </a:t>
            </a:r>
            <a:r>
              <a:rPr lang="es-ES" sz="2800" dirty="0" smtClean="0">
                <a:solidFill>
                  <a:schemeClr val="bg1"/>
                </a:solidFill>
                <a:latin typeface="Calibri"/>
              </a:rPr>
              <a:t>PC</a:t>
            </a:r>
          </a:p>
          <a:p>
            <a:pPr lvl="1">
              <a:buFont typeface="Arial"/>
              <a:buChar char="•"/>
            </a:pPr>
            <a:r>
              <a:rPr lang="es-ES" sz="28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  <a:latin typeface="Calibri"/>
              </a:rPr>
              <a:t>Dissenyar</a:t>
            </a:r>
            <a:r>
              <a:rPr lang="es-ES" sz="2800" dirty="0" smtClean="0">
                <a:solidFill>
                  <a:schemeClr val="bg1"/>
                </a:solidFill>
                <a:latin typeface="Calibri"/>
              </a:rPr>
              <a:t> un </a:t>
            </a:r>
            <a:r>
              <a:rPr lang="es-ES" sz="2800" dirty="0" err="1" smtClean="0">
                <a:solidFill>
                  <a:schemeClr val="bg1"/>
                </a:solidFill>
                <a:latin typeface="Calibri"/>
              </a:rPr>
              <a:t>joc</a:t>
            </a:r>
            <a:endParaRPr lang="es-ES" dirty="0">
              <a:solidFill>
                <a:schemeClr val="bg1"/>
              </a:solidFill>
            </a:endParaRPr>
          </a:p>
          <a:p>
            <a:pPr lvl="1">
              <a:buFont typeface="Arial"/>
              <a:buChar char="•"/>
            </a:pPr>
            <a:r>
              <a:rPr lang="es-ES" sz="28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  <a:latin typeface="Calibri"/>
              </a:rPr>
              <a:t>Aprendre</a:t>
            </a:r>
            <a:r>
              <a:rPr lang="es-ES" sz="28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Calibri"/>
              </a:rPr>
              <a:t>a </a:t>
            </a:r>
            <a:r>
              <a:rPr lang="es-ES" sz="2800" dirty="0" err="1">
                <a:solidFill>
                  <a:schemeClr val="bg1"/>
                </a:solidFill>
                <a:latin typeface="Calibri"/>
              </a:rPr>
              <a:t>utilitzar</a:t>
            </a:r>
            <a:r>
              <a:rPr lang="es-ES" sz="2800" dirty="0">
                <a:solidFill>
                  <a:schemeClr val="bg1"/>
                </a:solidFill>
                <a:latin typeface="Calibri"/>
              </a:rPr>
              <a:t> el motor </a:t>
            </a:r>
            <a:r>
              <a:rPr lang="es-ES" sz="2800" dirty="0" err="1" smtClean="0">
                <a:solidFill>
                  <a:schemeClr val="bg1"/>
                </a:solidFill>
                <a:latin typeface="Calibri"/>
              </a:rPr>
              <a:t>Blender</a:t>
            </a:r>
            <a:endParaRPr lang="es-ES" dirty="0">
              <a:solidFill>
                <a:schemeClr val="bg1"/>
              </a:solidFill>
            </a:endParaRPr>
          </a:p>
          <a:p>
            <a:pPr lvl="1">
              <a:buFont typeface="Arial"/>
              <a:buChar char="•"/>
            </a:pPr>
            <a:r>
              <a:rPr lang="es-ES" sz="2800" dirty="0">
                <a:solidFill>
                  <a:schemeClr val="bg1"/>
                </a:solidFill>
                <a:latin typeface="Calibri"/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  <a:latin typeface="Calibri"/>
              </a:rPr>
              <a:t>Aprendre</a:t>
            </a:r>
            <a:r>
              <a:rPr lang="es-ES" sz="28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Calibri"/>
              </a:rPr>
              <a:t>a </a:t>
            </a:r>
            <a:r>
              <a:rPr lang="es-ES" sz="2800" dirty="0" err="1">
                <a:solidFill>
                  <a:schemeClr val="bg1"/>
                </a:solidFill>
                <a:latin typeface="Calibri"/>
              </a:rPr>
              <a:t>utilitzar</a:t>
            </a:r>
            <a:r>
              <a:rPr lang="es-ES" sz="2800" dirty="0">
                <a:solidFill>
                  <a:schemeClr val="bg1"/>
                </a:solidFill>
                <a:latin typeface="Calibri"/>
              </a:rPr>
              <a:t> el motor de </a:t>
            </a:r>
            <a:r>
              <a:rPr lang="es-ES" sz="2800" dirty="0" err="1">
                <a:solidFill>
                  <a:schemeClr val="bg1"/>
                </a:solidFill>
                <a:latin typeface="Calibri"/>
              </a:rPr>
              <a:t>joc</a:t>
            </a:r>
            <a:r>
              <a:rPr lang="es-ES" sz="2800" dirty="0">
                <a:solidFill>
                  <a:schemeClr val="bg1"/>
                </a:solidFill>
                <a:latin typeface="Calibri"/>
              </a:rPr>
              <a:t> </a:t>
            </a:r>
            <a:r>
              <a:rPr lang="es-ES" sz="2800" dirty="0" smtClean="0">
                <a:solidFill>
                  <a:schemeClr val="bg1"/>
                </a:solidFill>
                <a:latin typeface="Calibri"/>
              </a:rPr>
              <a:t>BGE</a:t>
            </a:r>
            <a:endParaRPr lang="es-ES" dirty="0">
              <a:solidFill>
                <a:schemeClr val="bg1"/>
              </a:solidFill>
            </a:endParaRPr>
          </a:p>
          <a:p>
            <a:pPr lvl="1">
              <a:buFont typeface="Arial"/>
              <a:buChar char="•"/>
            </a:pPr>
            <a:r>
              <a:rPr lang="es-ES" sz="2800" dirty="0">
                <a:solidFill>
                  <a:schemeClr val="bg1"/>
                </a:solidFill>
                <a:latin typeface="Calibri"/>
              </a:rPr>
              <a:t> </a:t>
            </a:r>
            <a:r>
              <a:rPr lang="es-ES" sz="2800" dirty="0" smtClean="0">
                <a:solidFill>
                  <a:schemeClr val="bg1"/>
                </a:solidFill>
                <a:latin typeface="Calibri"/>
              </a:rPr>
              <a:t>Implementar </a:t>
            </a:r>
            <a:r>
              <a:rPr lang="es-ES" sz="2800" dirty="0">
                <a:solidFill>
                  <a:schemeClr val="bg1"/>
                </a:solidFill>
                <a:latin typeface="Calibri"/>
              </a:rPr>
              <a:t>el </a:t>
            </a:r>
            <a:r>
              <a:rPr lang="es-ES" sz="2800" dirty="0" err="1">
                <a:solidFill>
                  <a:schemeClr val="bg1"/>
                </a:solidFill>
                <a:latin typeface="Calibri"/>
              </a:rPr>
              <a:t>joc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Planificació</a:t>
            </a:r>
            <a:endParaRPr lang="ca-E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xmlns="" val="1072184957"/>
              </p:ext>
            </p:extLst>
          </p:nvPr>
        </p:nvGraphicFramePr>
        <p:xfrm>
          <a:off x="683568" y="836712"/>
          <a:ext cx="8064896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1390301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xmlns="" val="172775292"/>
              </p:ext>
            </p:extLst>
          </p:nvPr>
        </p:nvGraphicFramePr>
        <p:xfrm>
          <a:off x="35496" y="116632"/>
          <a:ext cx="8928992" cy="6624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4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Disseny</a:t>
            </a:r>
            <a:endParaRPr lang="ca-ES" sz="4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xmlns="" val="895440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xmlns="" val="275254897"/>
              </p:ext>
            </p:extLst>
          </p:nvPr>
        </p:nvGraphicFramePr>
        <p:xfrm>
          <a:off x="35496" y="116632"/>
          <a:ext cx="8928992" cy="6624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4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Disseny</a:t>
            </a:r>
            <a:endParaRPr lang="ca-ES" sz="4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xmlns="" val="30343946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ca-E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</a:t>
            </a:r>
            <a:r>
              <a:rPr lang="ca-E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mplementació</a:t>
            </a:r>
            <a:endParaRPr lang="ca-E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683568" y="1484784"/>
            <a:ext cx="69127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ca-ES" sz="32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Modelatge geomètric dels cossos</a:t>
            </a:r>
          </a:p>
          <a:p>
            <a:pPr marL="457200" indent="-457200">
              <a:buFont typeface="Arial" pitchFamily="34" charset="0"/>
              <a:buChar char="•"/>
            </a:pPr>
            <a:endParaRPr lang="ca-ES" sz="32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ca-ES" sz="3200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ca-ES" sz="32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ca-ES" sz="3200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ca-ES" sz="32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ca-ES" sz="32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Texturació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ca-ES" sz="32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Animació</a:t>
            </a:r>
            <a:endParaRPr lang="ca-ES" sz="32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57" t="36154" r="11118" b="31362"/>
          <a:stretch/>
        </p:blipFill>
        <p:spPr bwMode="auto">
          <a:xfrm>
            <a:off x="225624" y="2096852"/>
            <a:ext cx="8782615" cy="21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" t="66095" r="65238" b="7047"/>
          <a:stretch/>
        </p:blipFill>
        <p:spPr bwMode="auto">
          <a:xfrm>
            <a:off x="3635896" y="4351829"/>
            <a:ext cx="4824536" cy="232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930997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Implementació</a:t>
            </a:r>
            <a:endParaRPr lang="ca-E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683568" y="1428552"/>
            <a:ext cx="741682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ca-ES" sz="32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Definició de la lògica interna (model sensor </a:t>
            </a:r>
            <a:r>
              <a:rPr lang="ca-ES" sz="32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  <a:sym typeface="Wingdings" pitchFamily="2" charset="2"/>
              </a:rPr>
              <a:t> controlador  sensor)</a:t>
            </a:r>
          </a:p>
          <a:p>
            <a:pPr marL="457200" indent="-457200">
              <a:buFont typeface="Arial" pitchFamily="34" charset="0"/>
              <a:buChar char="•"/>
            </a:pPr>
            <a:endParaRPr lang="ca-ES" sz="3200" dirty="0">
              <a:solidFill>
                <a:schemeClr val="bg1"/>
              </a:solidFill>
              <a:latin typeface="Calibri" pitchFamily="34" charset="0"/>
              <a:cs typeface="Calibri" pitchFamily="34" charset="0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endParaRPr lang="ca-ES" sz="3200" dirty="0" smtClean="0">
              <a:solidFill>
                <a:schemeClr val="bg1"/>
              </a:solidFill>
              <a:latin typeface="Calibri" pitchFamily="34" charset="0"/>
              <a:cs typeface="Calibri" pitchFamily="34" charset="0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endParaRPr lang="ca-ES" sz="3200" dirty="0">
              <a:solidFill>
                <a:schemeClr val="bg1"/>
              </a:solidFill>
              <a:latin typeface="Calibri" pitchFamily="34" charset="0"/>
              <a:cs typeface="Calibri" pitchFamily="34" charset="0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endParaRPr lang="ca-ES" sz="3200" dirty="0" smtClean="0">
              <a:solidFill>
                <a:schemeClr val="bg1"/>
              </a:solidFill>
              <a:latin typeface="Calibri" pitchFamily="34" charset="0"/>
              <a:cs typeface="Calibri" pitchFamily="34" charset="0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endParaRPr lang="ca-ES" sz="3200" dirty="0">
              <a:solidFill>
                <a:schemeClr val="bg1"/>
              </a:solidFill>
              <a:latin typeface="Calibri" pitchFamily="34" charset="0"/>
              <a:cs typeface="Calibri" pitchFamily="34" charset="0"/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ca-ES" sz="3200" i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  <a:sym typeface="Wingdings" pitchFamily="2" charset="2"/>
              </a:rPr>
              <a:t>Scripting</a:t>
            </a:r>
            <a:endParaRPr lang="ca-ES" sz="3200" i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  <a:sym typeface="Wingdings" pitchFamily="2" charset="2"/>
            </a:endParaRPr>
          </a:p>
          <a:p>
            <a:r>
              <a:rPr lang="ca-ES" sz="32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  <a:sym typeface="Wingdings" pitchFamily="2" charset="2"/>
              </a:rPr>
              <a:t>(model sensor</a:t>
            </a:r>
          </a:p>
          <a:p>
            <a:r>
              <a:rPr lang="ca-ES" sz="32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  <a:sym typeface="Wingdings" pitchFamily="2" charset="2"/>
              </a:rPr>
              <a:t> script)</a:t>
            </a:r>
            <a:endParaRPr lang="ca-ES" sz="32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452" t="66286" r="18096" b="6476"/>
          <a:stretch/>
        </p:blipFill>
        <p:spPr bwMode="auto">
          <a:xfrm>
            <a:off x="791580" y="2708920"/>
            <a:ext cx="7200800" cy="1790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929" t="66285" r="26072" b="10477"/>
          <a:stretch/>
        </p:blipFill>
        <p:spPr bwMode="auto">
          <a:xfrm>
            <a:off x="3173102" y="4879400"/>
            <a:ext cx="4800600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8095" t="6095" r="17338" b="78160"/>
          <a:stretch/>
        </p:blipFill>
        <p:spPr bwMode="auto">
          <a:xfrm>
            <a:off x="5769446" y="4673055"/>
            <a:ext cx="2330946" cy="1574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874719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r>
              <a:rPr lang="es-ES" sz="4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Scripting</a:t>
            </a:r>
            <a:r>
              <a:rPr lang="es-E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: Per </a:t>
            </a:r>
            <a:r>
              <a:rPr lang="es-ES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què</a:t>
            </a:r>
            <a:r>
              <a:rPr lang="es-E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?</a:t>
            </a:r>
            <a:endParaRPr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8118" t="6386" b="37055"/>
          <a:stretch/>
        </p:blipFill>
        <p:spPr bwMode="auto">
          <a:xfrm>
            <a:off x="1043608" y="2348880"/>
            <a:ext cx="3217575" cy="3567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8207" t="6241" r="500" b="36725"/>
          <a:stretch/>
        </p:blipFill>
        <p:spPr bwMode="auto">
          <a:xfrm>
            <a:off x="4716016" y="2348880"/>
            <a:ext cx="3131810" cy="3567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2076331" y="610240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Enigma 3</a:t>
            </a:r>
            <a:endParaRPr lang="ca-ES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5718561" y="6090592"/>
            <a:ext cx="11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Puntuació</a:t>
            </a:r>
            <a:endParaRPr lang="ca-ES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310</Words>
  <Application>Microsoft Office PowerPoint</Application>
  <PresentationFormat>Presentación en pantalla (4:3)</PresentationFormat>
  <Paragraphs>97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3" baseType="lpstr">
      <vt:lpstr>Office Theme</vt:lpstr>
      <vt:lpstr>Office Theme</vt:lpstr>
      <vt:lpstr>Diapositiva 1</vt:lpstr>
      <vt:lpstr>Diapositiva 2</vt:lpstr>
      <vt:lpstr>Diapositiva 3</vt:lpstr>
      <vt:lpstr>Planificació</vt:lpstr>
      <vt:lpstr>Disseny</vt:lpstr>
      <vt:lpstr>Disseny</vt:lpstr>
      <vt:lpstr>Implementació</vt:lpstr>
      <vt:lpstr>Implementació</vt:lpstr>
      <vt:lpstr>Diapositiva 9</vt:lpstr>
      <vt:lpstr>RESULTATS</vt:lpstr>
      <vt:lpstr>Conclusions i línies de treball futur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Jandol</cp:lastModifiedBy>
  <cp:revision>17</cp:revision>
  <dcterms:modified xsi:type="dcterms:W3CDTF">2013-12-18T17:01:34Z</dcterms:modified>
</cp:coreProperties>
</file>